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70" r:id="rId5"/>
    <p:sldId id="257" r:id="rId6"/>
    <p:sldId id="258" r:id="rId7"/>
    <p:sldId id="259" r:id="rId8"/>
    <p:sldId id="260" r:id="rId9"/>
    <p:sldId id="263" r:id="rId10"/>
    <p:sldId id="269" r:id="rId11"/>
    <p:sldId id="264" r:id="rId12"/>
    <p:sldId id="265" r:id="rId13"/>
    <p:sldId id="266" r:id="rId14"/>
    <p:sldId id="267" r:id="rId15"/>
    <p:sldId id="268" r:id="rId16"/>
    <p:sldId id="283" r:id="rId17"/>
    <p:sldId id="284" r:id="rId18"/>
    <p:sldId id="285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0712110-0BC1-4B31-B3BB-63B44222E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66B5F3-C053-4580-B04A-1EF94988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FFEEC2-0921-15A7-4C0D-97BB5D383E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616" y="962902"/>
            <a:ext cx="4176384" cy="2380828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Depression </a:t>
            </a:r>
            <a:br>
              <a:rPr lang="en-US" sz="4800" dirty="0"/>
            </a:br>
            <a:r>
              <a:rPr lang="en-US" sz="2000" dirty="0"/>
              <a:t>and </a:t>
            </a:r>
            <a:br>
              <a:rPr lang="en-US" sz="4800" dirty="0"/>
            </a:br>
            <a:r>
              <a:rPr lang="en-US" sz="4800" dirty="0"/>
              <a:t>anxiety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AF5AA5-A552-E578-3932-032142777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618" y="3531204"/>
            <a:ext cx="3188830" cy="869089"/>
          </a:xfrm>
        </p:spPr>
        <p:txBody>
          <a:bodyPr>
            <a:normAutofit/>
          </a:bodyPr>
          <a:lstStyle/>
          <a:p>
            <a:pPr algn="ctr"/>
            <a:r>
              <a:rPr lang="en-US" sz="1600" dirty="0"/>
              <a:t>             Dr </a:t>
            </a:r>
            <a:r>
              <a:rPr lang="en-US" sz="1600" dirty="0" err="1"/>
              <a:t>lale</a:t>
            </a:r>
            <a:r>
              <a:rPr lang="en-US" sz="1600" dirty="0"/>
              <a:t> </a:t>
            </a:r>
            <a:r>
              <a:rPr lang="en-US" sz="1600" dirty="0" err="1"/>
              <a:t>tuncer</a:t>
            </a:r>
            <a:endParaRPr lang="en-US" sz="16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6123F2-4B61-414F-A7E5-5B7828EA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17147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74023580-7694-7261-22E6-FEBEAF75C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4251" y="805583"/>
            <a:ext cx="4660762" cy="466076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5CED634-E2D0-4AB7-96DD-816C9B52C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CDDCDFB-696D-4FDF-9B58-24F71B7C3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741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1E800-B25D-B756-F169-DDED1C9EA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stop feeling down </a:t>
            </a:r>
            <a:br>
              <a:rPr lang="en-US" dirty="0"/>
            </a:br>
            <a:r>
              <a:rPr lang="en-US" dirty="0"/>
              <a:t>or anxious?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45B3A-89C4-3872-2B89-BA212902A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temporary and more lasting methods of healing depression and anxiety can play an Important role</a:t>
            </a:r>
          </a:p>
          <a:p>
            <a:endParaRPr lang="en-US" dirty="0"/>
          </a:p>
          <a:p>
            <a:r>
              <a:rPr lang="en-US" dirty="0" err="1"/>
              <a:t>Eg</a:t>
            </a:r>
            <a:r>
              <a:rPr lang="en-US" dirty="0"/>
              <a:t> sometimes people just need a quick ‘boost’ to get them through the day, especially when they are in ‘survival mode’ </a:t>
            </a:r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D1DA2715-6220-6AA2-DDBD-71FCC037A6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63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99AA3-EDAD-486D-6ED1-41E25FD33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Temporary relief or distraction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54884-BFCC-368F-A63E-7EBA14C20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Intoxicants: illicit drugs, alcohol</a:t>
            </a:r>
          </a:p>
          <a:p>
            <a:r>
              <a:rPr lang="en-US" dirty="0"/>
              <a:t>Prescribed or OTC Medication </a:t>
            </a:r>
          </a:p>
          <a:p>
            <a:r>
              <a:rPr lang="en-US" dirty="0"/>
              <a:t>Distraction methods: </a:t>
            </a:r>
            <a:r>
              <a:rPr lang="en-US" dirty="0" err="1"/>
              <a:t>eg</a:t>
            </a:r>
            <a:r>
              <a:rPr lang="en-US" dirty="0"/>
              <a:t> partying, TV, social media, working too much </a:t>
            </a:r>
            <a:r>
              <a:rPr lang="en-US" dirty="0" err="1"/>
              <a:t>etc</a:t>
            </a:r>
            <a:r>
              <a:rPr lang="en-US" dirty="0"/>
              <a:t> </a:t>
            </a:r>
          </a:p>
          <a:p>
            <a:r>
              <a:rPr lang="en-US" dirty="0"/>
              <a:t>Over-indulging  in activities which provide immediate relief/satisfaction- </a:t>
            </a:r>
            <a:r>
              <a:rPr lang="en-US" dirty="0" err="1"/>
              <a:t>eg</a:t>
            </a:r>
            <a:r>
              <a:rPr lang="en-US" dirty="0"/>
              <a:t> food, sex, exercise, spending money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Spending time mocking or belittling others/gossiping or slander</a:t>
            </a:r>
          </a:p>
          <a:p>
            <a:r>
              <a:rPr lang="en-US" dirty="0"/>
              <a:t>Chasing after gaining more wealth, power, fame, self glory </a:t>
            </a:r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883ED3CA-9878-C1FA-BAFD-3493C7AF4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592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0B53B-6E51-01FF-513A-A6B6E3E46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tackling the underlying cause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E01DB-E1AA-4BE6-1C64-1A336CA93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i="1" u="sng" dirty="0"/>
              <a:t>Requires:</a:t>
            </a:r>
          </a:p>
          <a:p>
            <a:pPr marL="0" indent="0">
              <a:buNone/>
            </a:pPr>
            <a:endParaRPr lang="en-US" i="1" u="sng" dirty="0"/>
          </a:p>
          <a:p>
            <a:r>
              <a:rPr lang="en-US" dirty="0"/>
              <a:t>Seeking truth, knowledge, wisdom and understanding</a:t>
            </a:r>
          </a:p>
          <a:p>
            <a:r>
              <a:rPr lang="en-US" dirty="0"/>
              <a:t>Use of intellect and reason</a:t>
            </a:r>
          </a:p>
          <a:p>
            <a:r>
              <a:rPr lang="en-US" dirty="0"/>
              <a:t>Self-reflection?</a:t>
            </a:r>
          </a:p>
          <a:p>
            <a:r>
              <a:rPr lang="en-US" dirty="0"/>
              <a:t>Meditation?</a:t>
            </a:r>
          </a:p>
          <a:p>
            <a:r>
              <a:rPr lang="en-US" dirty="0"/>
              <a:t>Mindfulness?</a:t>
            </a:r>
          </a:p>
          <a:p>
            <a:r>
              <a:rPr lang="en-US" dirty="0"/>
              <a:t>Prayer?</a:t>
            </a:r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2ED81C55-3BDF-E192-8F07-D0CCBC2C3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408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EE62C-41C1-CA20-D421-6D5679AB4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our depression </a:t>
            </a:r>
            <a:br>
              <a:rPr lang="en-US" dirty="0"/>
            </a:br>
            <a:r>
              <a:rPr lang="en-US" dirty="0"/>
              <a:t>and anxiety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A21FF-3610-FFB4-CBB2-964694511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u="sng" dirty="0"/>
              <a:t>Requires:</a:t>
            </a:r>
          </a:p>
          <a:p>
            <a:pPr marL="0" indent="0">
              <a:buNone/>
            </a:pPr>
            <a:endParaRPr lang="en-US" i="1" u="sng" dirty="0"/>
          </a:p>
          <a:p>
            <a:r>
              <a:rPr lang="en-US" dirty="0"/>
              <a:t>Facing our fears </a:t>
            </a:r>
          </a:p>
          <a:p>
            <a:r>
              <a:rPr lang="en-US" dirty="0"/>
              <a:t>Learning from past mistakes and trying not to repeat them</a:t>
            </a:r>
          </a:p>
          <a:p>
            <a:r>
              <a:rPr lang="en-US" dirty="0"/>
              <a:t>Taking responsibility for our intention, thought, speech and </a:t>
            </a:r>
            <a:r>
              <a:rPr lang="en-US" dirty="0" err="1"/>
              <a:t>behaviour</a:t>
            </a:r>
            <a:endParaRPr lang="en-US" dirty="0"/>
          </a:p>
          <a:p>
            <a:r>
              <a:rPr lang="en-US" dirty="0"/>
              <a:t>Taking responsibility for our planet and each other as best we can</a:t>
            </a:r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39E085BF-0278-0264-740A-903F21F709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635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1FF5A-5E25-6B17-C06B-2F6DF6969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our depression </a:t>
            </a:r>
            <a:br>
              <a:rPr lang="en-US" dirty="0"/>
            </a:br>
            <a:r>
              <a:rPr lang="en-US" dirty="0"/>
              <a:t>and anxiety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9DE52-FE40-1865-7E75-689600AED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u="sng" dirty="0"/>
              <a:t>Requires:</a:t>
            </a:r>
          </a:p>
          <a:p>
            <a:pPr marL="0" indent="0">
              <a:buNone/>
            </a:pPr>
            <a:endParaRPr lang="en-US" i="1" u="sng" dirty="0"/>
          </a:p>
          <a:p>
            <a:r>
              <a:rPr lang="en-US" dirty="0"/>
              <a:t>Looking at the world with ‘awe’, and choosing to ‘ponder’ instead of ‘mock’</a:t>
            </a:r>
          </a:p>
          <a:p>
            <a:r>
              <a:rPr lang="en-US" dirty="0"/>
              <a:t>Trying to gain knowledge and wisdom from each experience, whether positive or negative- and then use this wisdom to help others</a:t>
            </a:r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554CD14E-3BB3-F10D-B725-04D90EE09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789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4F91A-1E65-E717-EA63-EB0D632A0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our depression </a:t>
            </a:r>
            <a:br>
              <a:rPr lang="en-US" dirty="0"/>
            </a:br>
            <a:r>
              <a:rPr lang="en-US" dirty="0"/>
              <a:t>and anxiety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10EA7-DB5D-E73D-4A60-A3B0632D3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u="sng" dirty="0"/>
              <a:t>Requires:</a:t>
            </a:r>
          </a:p>
          <a:p>
            <a:pPr marL="0" indent="0">
              <a:buNone/>
            </a:pPr>
            <a:endParaRPr lang="en-US" i="1" u="sng" dirty="0"/>
          </a:p>
          <a:p>
            <a:r>
              <a:rPr lang="en-US" dirty="0"/>
              <a:t>Reflecting on what we understand as ‘success’ and why</a:t>
            </a:r>
          </a:p>
          <a:p>
            <a:r>
              <a:rPr lang="en-US" dirty="0"/>
              <a:t>Reflecting on our strengths and weaknesses and how to channel them</a:t>
            </a:r>
          </a:p>
          <a:p>
            <a:r>
              <a:rPr lang="en-US" dirty="0"/>
              <a:t>Reflecting on our unique gifts, talents, blessings, and how we can use them to help others</a:t>
            </a:r>
          </a:p>
        </p:txBody>
      </p:sp>
      <p:pic>
        <p:nvPicPr>
          <p:cNvPr id="5" name="Picture 4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5EEAFAC5-0BF6-4E25-653E-D8FB89969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060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C6E03-0BB4-2E0F-7DEA-1CB886FC3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our depression </a:t>
            </a:r>
            <a:br>
              <a:rPr lang="en-US" dirty="0"/>
            </a:br>
            <a:r>
              <a:rPr lang="en-US" dirty="0"/>
              <a:t>and anxiety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82D78-2746-E9CA-114A-D16F91C76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u="sng" dirty="0"/>
              <a:t>Requires:</a:t>
            </a:r>
          </a:p>
          <a:p>
            <a:pPr marL="0" indent="0">
              <a:buNone/>
            </a:pPr>
            <a:endParaRPr lang="en-US" i="1" u="sng" dirty="0"/>
          </a:p>
          <a:p>
            <a:r>
              <a:rPr lang="en-US" dirty="0"/>
              <a:t>Looking after our body: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Eating healthily and doing exercise</a:t>
            </a:r>
          </a:p>
          <a:p>
            <a:r>
              <a:rPr lang="en-US" dirty="0"/>
              <a:t>Remembering to rest and regain strength</a:t>
            </a:r>
          </a:p>
          <a:p>
            <a:r>
              <a:rPr lang="en-US" dirty="0"/>
              <a:t>Sleep</a:t>
            </a:r>
          </a:p>
          <a:p>
            <a:endParaRPr lang="en-US" dirty="0"/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D92029F1-59EC-FD5E-6645-B9FF01099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9630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FFA95-BBDD-5D31-3231-BB7AA85C1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our depression</a:t>
            </a:r>
            <a:br>
              <a:rPr lang="en-US" dirty="0"/>
            </a:br>
            <a:r>
              <a:rPr lang="en-US" dirty="0"/>
              <a:t>and anxiety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F6D8B-20CE-A466-CC90-0FC43FA41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u="sng" dirty="0"/>
              <a:t>Requires:</a:t>
            </a:r>
          </a:p>
          <a:p>
            <a:pPr marL="0" indent="0">
              <a:buNone/>
            </a:pPr>
            <a:endParaRPr lang="en-US" b="1" i="1" u="sng" dirty="0"/>
          </a:p>
          <a:p>
            <a:r>
              <a:rPr lang="en-US" dirty="0"/>
              <a:t>Breaking free from addictions </a:t>
            </a:r>
            <a:r>
              <a:rPr lang="en-US" dirty="0" err="1"/>
              <a:t>eg</a:t>
            </a:r>
            <a:r>
              <a:rPr lang="en-US" dirty="0"/>
              <a:t> alcohol and drugs</a:t>
            </a:r>
          </a:p>
          <a:p>
            <a:r>
              <a:rPr lang="en-US" dirty="0"/>
              <a:t>Counselling/talking therapy can help </a:t>
            </a:r>
          </a:p>
          <a:p>
            <a:r>
              <a:rPr lang="en-US" dirty="0"/>
              <a:t>Gaining strength from others’ experiences</a:t>
            </a:r>
          </a:p>
          <a:p>
            <a:r>
              <a:rPr lang="en-US" dirty="0"/>
              <a:t>Empathy and Compassion on self and others</a:t>
            </a:r>
          </a:p>
        </p:txBody>
      </p:sp>
      <p:pic>
        <p:nvPicPr>
          <p:cNvPr id="5" name="Picture 4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193BBAFA-03B6-435E-BF5B-2C52755F7E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56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0DB98-2940-CFBA-29CD-AF9DF1277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our depression</a:t>
            </a:r>
            <a:br>
              <a:rPr lang="en-US" dirty="0"/>
            </a:br>
            <a:r>
              <a:rPr lang="en-US" dirty="0"/>
              <a:t>and anxiety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71434-3784-2642-9A4B-FCA508AE3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u="sng" dirty="0"/>
              <a:t>Requires:</a:t>
            </a:r>
          </a:p>
          <a:p>
            <a:pPr marL="0" indent="0">
              <a:buNone/>
            </a:pPr>
            <a:endParaRPr lang="en-US" b="1" i="1" u="sng" dirty="0"/>
          </a:p>
          <a:p>
            <a:r>
              <a:rPr lang="en-US" dirty="0"/>
              <a:t>Using our unique gifts blessings and talents to help others in need: learning to GIVE</a:t>
            </a:r>
          </a:p>
          <a:p>
            <a:r>
              <a:rPr lang="en-US" dirty="0"/>
              <a:t>Gives us a sense of HIGHER PURPOSE</a:t>
            </a:r>
          </a:p>
          <a:p>
            <a:endParaRPr lang="en-US" dirty="0"/>
          </a:p>
          <a:p>
            <a:r>
              <a:rPr lang="en-US" dirty="0"/>
              <a:t>Allowing others to use their gifts blessings and talents to help us: learning to RECEIVE</a:t>
            </a:r>
          </a:p>
          <a:p>
            <a:r>
              <a:rPr lang="en-US" dirty="0"/>
              <a:t>This allows us to help others feel THEIR Higher Purpose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4D3ADEF5-F20A-3202-5688-C291B9AC95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035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C4623-8D06-D5E8-239C-8211CE67B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our depression </a:t>
            </a:r>
            <a:br>
              <a:rPr lang="en-US" dirty="0"/>
            </a:br>
            <a:r>
              <a:rPr lang="en-US" dirty="0"/>
              <a:t>and anxiety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EE0B4-9CEF-28E7-3241-2E06BE64B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u="sng" dirty="0"/>
              <a:t>Requires:</a:t>
            </a:r>
          </a:p>
          <a:p>
            <a:pPr marL="0" indent="0">
              <a:buNone/>
            </a:pPr>
            <a:endParaRPr lang="en-US" i="1" u="sng" dirty="0"/>
          </a:p>
          <a:p>
            <a:r>
              <a:rPr lang="en-US" dirty="0"/>
              <a:t>Self-development in character/values/virtues in order to help improve our relationships at work, home and in the community</a:t>
            </a:r>
          </a:p>
          <a:p>
            <a:r>
              <a:rPr lang="en-US" dirty="0"/>
              <a:t>Treating each other how we want to be treated</a:t>
            </a:r>
          </a:p>
          <a:p>
            <a:r>
              <a:rPr lang="en-US" dirty="0"/>
              <a:t>Not doing unto others what we wouldn’t want to be done to us</a:t>
            </a:r>
          </a:p>
          <a:p>
            <a:endParaRPr lang="en-US" dirty="0"/>
          </a:p>
          <a:p>
            <a:endParaRPr lang="en-US" i="1" u="sng" dirty="0"/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360CE2A5-8CAC-3CEB-223E-1DA20CE1E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01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C26DE-61B9-BD62-4AD7-3BA364BDC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symptoms of depression and anxiety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9ECC3-3481-BC61-2674-D616C789E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Low mood</a:t>
            </a:r>
          </a:p>
          <a:p>
            <a:r>
              <a:rPr lang="en-US" dirty="0"/>
              <a:t>Reduced interest</a:t>
            </a:r>
          </a:p>
          <a:p>
            <a:r>
              <a:rPr lang="en-US" dirty="0"/>
              <a:t>Reduced motivation</a:t>
            </a:r>
          </a:p>
          <a:p>
            <a:r>
              <a:rPr lang="en-US" dirty="0"/>
              <a:t>Reduced energy levels</a:t>
            </a:r>
          </a:p>
          <a:p>
            <a:r>
              <a:rPr lang="en-US" dirty="0"/>
              <a:t>Tearfulness</a:t>
            </a:r>
          </a:p>
          <a:p>
            <a:r>
              <a:rPr lang="en-US" dirty="0"/>
              <a:t>Hopelessness</a:t>
            </a:r>
          </a:p>
          <a:p>
            <a:r>
              <a:rPr lang="en-US" dirty="0"/>
              <a:t>Sleep disturbance</a:t>
            </a:r>
          </a:p>
          <a:p>
            <a:r>
              <a:rPr lang="en-US" dirty="0"/>
              <a:t>Reduced concentration</a:t>
            </a:r>
          </a:p>
          <a:p>
            <a:r>
              <a:rPr lang="en-US" dirty="0"/>
              <a:t>Poor memory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20FEBA5A-747A-B184-D91C-CA1032738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0114" y="840678"/>
            <a:ext cx="1013076" cy="101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7493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0D073-3E59-5F7E-8DFA-9FA184004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Virtues that can help us: </a:t>
            </a:r>
            <a:r>
              <a:rPr lang="en-US" sz="2000" b="1" i="1" dirty="0"/>
              <a:t>Examples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942F8-739D-B2EB-F437-8F469F0BA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u="sng" dirty="0"/>
              <a:t>Humility</a:t>
            </a:r>
          </a:p>
          <a:p>
            <a:pPr marL="0" indent="0">
              <a:buNone/>
            </a:pPr>
            <a:endParaRPr lang="en-US" b="1" i="1" u="sng" dirty="0"/>
          </a:p>
          <a:p>
            <a:r>
              <a:rPr lang="en-US" dirty="0"/>
              <a:t>Enables us to get out of the ‘victim’ mentality, and look at the world with ‘awe’ </a:t>
            </a:r>
          </a:p>
          <a:p>
            <a:r>
              <a:rPr lang="en-US" dirty="0"/>
              <a:t>Enables us to break free from our ego, greed, envy, resentment, anger, vengeance, lust, sloth, </a:t>
            </a:r>
            <a:r>
              <a:rPr lang="en-US" dirty="0" err="1"/>
              <a:t>etc</a:t>
            </a:r>
            <a:r>
              <a:rPr lang="en-US" dirty="0"/>
              <a:t> and better control these negative emotions</a:t>
            </a:r>
          </a:p>
          <a:p>
            <a:r>
              <a:rPr lang="en-US" dirty="0"/>
              <a:t>Enables us to ’let go’ of the need to ‘control’ others, the future and outer experiences</a:t>
            </a:r>
          </a:p>
          <a:p>
            <a:r>
              <a:rPr lang="en-US" dirty="0"/>
              <a:t>Enables us to learn from every experience and each person that we meet </a:t>
            </a:r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3988E7CD-393C-9346-70CC-6C2DDC765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88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F7C64-FE8A-8FF7-D27B-C1FE3942B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Virtues that can help us:</a:t>
            </a:r>
            <a:r>
              <a:rPr kumimoji="0" lang="en-US" sz="1800" b="1" i="1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 Examples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4A488-ACB5-5BBE-0B2C-F8F31CEAA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i="1" u="sng" dirty="0"/>
              <a:t>Gratitude</a:t>
            </a:r>
          </a:p>
          <a:p>
            <a:endParaRPr lang="en-US" dirty="0"/>
          </a:p>
          <a:p>
            <a:r>
              <a:rPr lang="en-US" dirty="0"/>
              <a:t>Helps us to see the glass half full rather than half empty</a:t>
            </a:r>
          </a:p>
          <a:p>
            <a:r>
              <a:rPr lang="en-US" dirty="0"/>
              <a:t>Helps us to have a more positive outlook on negative experiences so that we can learn from them</a:t>
            </a:r>
          </a:p>
          <a:p>
            <a:r>
              <a:rPr lang="en-US" dirty="0"/>
              <a:t>Helps us to see the beauty within creation</a:t>
            </a:r>
          </a:p>
          <a:p>
            <a:r>
              <a:rPr lang="en-US" dirty="0"/>
              <a:t>Helps us to appreciate our differences and respect life</a:t>
            </a:r>
          </a:p>
          <a:p>
            <a:r>
              <a:rPr lang="en-US" dirty="0"/>
              <a:t>Helps us out of the ‘victim’ mentality</a:t>
            </a:r>
          </a:p>
          <a:p>
            <a:r>
              <a:rPr lang="en-US" dirty="0"/>
              <a:t>Helps us break free from the need to chase after worldly wealth and temporary satisfaction</a:t>
            </a:r>
          </a:p>
          <a:p>
            <a:r>
              <a:rPr lang="en-US" dirty="0"/>
              <a:t>Helps our </a:t>
            </a:r>
            <a:r>
              <a:rPr lang="en-US" dirty="0" err="1"/>
              <a:t>collegues</a:t>
            </a:r>
            <a:r>
              <a:rPr lang="en-US" dirty="0"/>
              <a:t>/partners/family and friends feel more appreciated- improves relationships</a:t>
            </a:r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97A55633-12CA-F35E-B79D-3F13ED766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31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909F1-D0D6-5240-BB21-679A686DF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Virtues that can help us:</a:t>
            </a:r>
            <a:r>
              <a:rPr kumimoji="0" lang="en-US" sz="1800" b="1" i="1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 Examples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C03B7-1089-57C8-E684-16FB3DFE0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u="sng" dirty="0"/>
              <a:t>Forgiveness:</a:t>
            </a:r>
          </a:p>
          <a:p>
            <a:pPr marL="0" indent="0">
              <a:buNone/>
            </a:pPr>
            <a:endParaRPr lang="en-US" b="1" i="1" u="sng" dirty="0"/>
          </a:p>
          <a:p>
            <a:r>
              <a:rPr lang="en-US" dirty="0"/>
              <a:t>Helps us let go of resentment, bitterness and therefore heal from past trauma</a:t>
            </a:r>
          </a:p>
          <a:p>
            <a:r>
              <a:rPr lang="en-US" dirty="0"/>
              <a:t>Helps us to make excuses for each other, pardon, and have more lasting relationships</a:t>
            </a:r>
          </a:p>
          <a:p>
            <a:r>
              <a:rPr lang="en-US" dirty="0"/>
              <a:t>Helps us get out of the ‘victim’ mentality</a:t>
            </a:r>
          </a:p>
          <a:p>
            <a:r>
              <a:rPr lang="en-US" dirty="0"/>
              <a:t>Enables us to feel more worthy of forgiveness for our own imperfections, so we can have more compassion on ourselves </a:t>
            </a:r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D714CB98-11CB-A711-B8DB-9CF8AC09C7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56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A86A3-7AF5-4E46-F94F-1F64B9F77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Virtues that can help us:</a:t>
            </a:r>
            <a:r>
              <a:rPr kumimoji="0" lang="en-US" sz="1800" b="1" i="1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 Examples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3BF16-9194-8F91-8C46-97D60C388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u="sng" dirty="0"/>
              <a:t>Compassion</a:t>
            </a:r>
          </a:p>
          <a:p>
            <a:pPr marL="0" indent="0">
              <a:buNone/>
            </a:pPr>
            <a:endParaRPr lang="en-US" b="1" i="1" u="sng" dirty="0"/>
          </a:p>
          <a:p>
            <a:r>
              <a:rPr lang="en-US" dirty="0"/>
              <a:t>Learning from negative experience and transforming into empathy and compassion </a:t>
            </a:r>
          </a:p>
          <a:p>
            <a:r>
              <a:rPr lang="en-US" dirty="0"/>
              <a:t>Helping others through compassion can help to heal our own wounds</a:t>
            </a:r>
          </a:p>
          <a:p>
            <a:r>
              <a:rPr lang="en-US" dirty="0"/>
              <a:t>Having compassion on others and our own self</a:t>
            </a:r>
          </a:p>
          <a:p>
            <a:r>
              <a:rPr lang="en-US" dirty="0"/>
              <a:t>Loving for others what we would love for ourself</a:t>
            </a:r>
          </a:p>
          <a:p>
            <a:r>
              <a:rPr lang="en-US" dirty="0"/>
              <a:t>Helps us treat others how we want to be treated- which brings us inner Peace</a:t>
            </a:r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967B2657-6ECB-F0EB-67DD-6A4100578E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7308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90A2D-5E53-78E3-BF9A-7C34BEBBF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Virtues that can help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7BE09-018A-6296-626D-CEE46B54E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Patience</a:t>
            </a:r>
          </a:p>
          <a:p>
            <a:r>
              <a:rPr lang="en-US" dirty="0"/>
              <a:t>Respect/Tolerance</a:t>
            </a:r>
          </a:p>
          <a:p>
            <a:r>
              <a:rPr lang="en-US" dirty="0"/>
              <a:t>Courage </a:t>
            </a:r>
          </a:p>
          <a:p>
            <a:r>
              <a:rPr lang="en-US" dirty="0"/>
              <a:t>Honesty/Integrity</a:t>
            </a:r>
          </a:p>
          <a:p>
            <a:r>
              <a:rPr lang="en-US" dirty="0"/>
              <a:t>Kindness</a:t>
            </a:r>
          </a:p>
          <a:p>
            <a:r>
              <a:rPr lang="en-US" dirty="0"/>
              <a:t>Justice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i="1" u="sng" dirty="0"/>
          </a:p>
          <a:p>
            <a:endParaRPr lang="en-US" b="1" i="1" u="sng" dirty="0"/>
          </a:p>
        </p:txBody>
      </p:sp>
      <p:pic>
        <p:nvPicPr>
          <p:cNvPr id="5" name="Picture 4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B96DF281-86E6-BC13-A57F-109F486B57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030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74E4F-6FBA-0681-32F7-B1D613580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VIRTUES THAT CAN HELP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57035-227A-4765-5A24-4BB7387E8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Self-discipline</a:t>
            </a:r>
          </a:p>
          <a:p>
            <a:r>
              <a:rPr lang="en-US" dirty="0"/>
              <a:t>Commitment</a:t>
            </a:r>
          </a:p>
          <a:p>
            <a:r>
              <a:rPr lang="en-US" dirty="0"/>
              <a:t>Balance</a:t>
            </a:r>
          </a:p>
          <a:p>
            <a:r>
              <a:rPr lang="en-US" dirty="0"/>
              <a:t>Faith</a:t>
            </a:r>
          </a:p>
          <a:p>
            <a:r>
              <a:rPr lang="en-US" dirty="0"/>
              <a:t>Hope</a:t>
            </a:r>
          </a:p>
          <a:p>
            <a:r>
              <a:rPr lang="en-US" dirty="0"/>
              <a:t>Joy</a:t>
            </a:r>
          </a:p>
          <a:p>
            <a:endParaRPr lang="en-US" dirty="0"/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21C24CB8-6153-ADA2-51D4-34BCB56F79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5712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66901-A587-58E3-B05B-22971CDE6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have the power to heal ourselves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79CD5-434C-547E-3449-98963BC6E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take responsibility</a:t>
            </a:r>
          </a:p>
          <a:p>
            <a:r>
              <a:rPr lang="en-US" dirty="0"/>
              <a:t>Stop running away or trying to hide</a:t>
            </a:r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2C06C4E8-00A4-6FBA-FD0F-8D56B489D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696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62200-D23E-EB12-1FAD-867FBC871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have the power to choose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AABC1-0E06-A850-7D71-8C63C5AD8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Light vs darkness</a:t>
            </a:r>
          </a:p>
          <a:p>
            <a:r>
              <a:rPr lang="en-US" dirty="0"/>
              <a:t>Good vs evil</a:t>
            </a:r>
          </a:p>
          <a:p>
            <a:r>
              <a:rPr lang="en-US" dirty="0"/>
              <a:t>Justice vs corruption</a:t>
            </a:r>
          </a:p>
          <a:p>
            <a:r>
              <a:rPr lang="en-US" dirty="0"/>
              <a:t>Kindness vs greed</a:t>
            </a:r>
          </a:p>
          <a:p>
            <a:r>
              <a:rPr lang="en-US" dirty="0"/>
              <a:t>Forgiveness vs resentment</a:t>
            </a:r>
          </a:p>
          <a:p>
            <a:r>
              <a:rPr lang="en-US" dirty="0"/>
              <a:t>Gratitude vs ingratitude</a:t>
            </a:r>
          </a:p>
          <a:p>
            <a:r>
              <a:rPr lang="en-US" dirty="0"/>
              <a:t>Hope vs despair</a:t>
            </a:r>
          </a:p>
          <a:p>
            <a:endParaRPr lang="en-US" dirty="0"/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049B977D-7C3C-323B-D044-7F7F963F5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8224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FCBCF-CFBA-FF49-F6BF-9103A8F84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have the power to choose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13604-5EA4-A859-9C97-1771CF250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Humility vs arrogance</a:t>
            </a:r>
          </a:p>
          <a:p>
            <a:r>
              <a:rPr lang="en-US" dirty="0"/>
              <a:t>Patience vs intolerance</a:t>
            </a:r>
          </a:p>
          <a:p>
            <a:r>
              <a:rPr lang="en-US" dirty="0"/>
              <a:t>Respect vs disrespect</a:t>
            </a:r>
          </a:p>
          <a:p>
            <a:r>
              <a:rPr lang="en-US" dirty="0"/>
              <a:t>Freedom vs oppression</a:t>
            </a:r>
          </a:p>
          <a:p>
            <a:r>
              <a:rPr lang="en-US" dirty="0"/>
              <a:t>Selflessness vs selfishness</a:t>
            </a:r>
          </a:p>
          <a:p>
            <a:r>
              <a:rPr lang="en-US" dirty="0"/>
              <a:t>Joy vs sorrow</a:t>
            </a:r>
          </a:p>
          <a:p>
            <a:r>
              <a:rPr lang="en-US" dirty="0"/>
              <a:t>Courage vs fear</a:t>
            </a:r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760ECA01-5A55-D1D1-2D99-28EA33CE8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7223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55B0C-391D-F5D8-DC3E-48CFC190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have the power to choose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4B34A-911D-3A83-6DD0-37C675454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Truth vs falsehood</a:t>
            </a:r>
          </a:p>
          <a:p>
            <a:r>
              <a:rPr lang="en-US" dirty="0"/>
              <a:t>Commitment vs betrayal</a:t>
            </a:r>
          </a:p>
          <a:p>
            <a:r>
              <a:rPr lang="en-US" dirty="0"/>
              <a:t>Trust vs doubt</a:t>
            </a:r>
          </a:p>
          <a:p>
            <a:r>
              <a:rPr lang="en-US" dirty="0"/>
              <a:t>Faith vs disbelief ( in oneself/Creator)</a:t>
            </a:r>
          </a:p>
          <a:p>
            <a:r>
              <a:rPr lang="en-US" dirty="0"/>
              <a:t>Creation vs destruction</a:t>
            </a:r>
          </a:p>
          <a:p>
            <a:r>
              <a:rPr lang="en-US" dirty="0"/>
              <a:t>Life vs death</a:t>
            </a:r>
          </a:p>
          <a:p>
            <a:r>
              <a:rPr lang="en-US" dirty="0"/>
              <a:t>Healing vs suffering</a:t>
            </a:r>
          </a:p>
          <a:p>
            <a:r>
              <a:rPr lang="en-US" dirty="0"/>
              <a:t>Peace vs chaos</a:t>
            </a:r>
          </a:p>
          <a:p>
            <a:endParaRPr lang="en-US" dirty="0"/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FA41D171-F2EE-93BA-9AD6-E86E0B020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714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A338-BDB3-3958-054B-465F50235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symptoms of depression and anxiety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4398D-0A7E-0DCC-8175-65E4FBADF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Palpitations</a:t>
            </a:r>
          </a:p>
          <a:p>
            <a:r>
              <a:rPr lang="en-US" dirty="0"/>
              <a:t>Difficulty breathing/panic attacks</a:t>
            </a:r>
          </a:p>
          <a:p>
            <a:r>
              <a:rPr lang="en-US" dirty="0"/>
              <a:t>Dizziness</a:t>
            </a:r>
          </a:p>
          <a:p>
            <a:r>
              <a:rPr lang="en-US" dirty="0"/>
              <a:t>Feelings of impending doom</a:t>
            </a:r>
          </a:p>
          <a:p>
            <a:r>
              <a:rPr lang="en-US" dirty="0"/>
              <a:t>Guilt</a:t>
            </a:r>
          </a:p>
          <a:p>
            <a:r>
              <a:rPr lang="en-US" dirty="0"/>
              <a:t>Low self esteem</a:t>
            </a:r>
          </a:p>
          <a:p>
            <a:r>
              <a:rPr lang="en-US" dirty="0"/>
              <a:t>Irritability</a:t>
            </a:r>
          </a:p>
          <a:p>
            <a:r>
              <a:rPr lang="en-US" dirty="0"/>
              <a:t>Social isolation</a:t>
            </a:r>
          </a:p>
          <a:p>
            <a:r>
              <a:rPr lang="en-US" dirty="0"/>
              <a:t>Disorientation / dissociation</a:t>
            </a:r>
          </a:p>
          <a:p>
            <a:endParaRPr lang="en-US" dirty="0"/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D8E0CC48-C5D1-1664-4471-A5D4883BBE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0014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7DB1C-2A80-F65E-7326-BE69B3C7A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Lets choose  wisely!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FE3FA-AAD4-AAC4-4B7E-6231C240A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 for listening </a:t>
            </a:r>
            <a:r>
              <a:rPr lang="en-US" dirty="0">
                <a:sym typeface="Wingdings" pitchFamily="2" charset="2"/>
              </a:rPr>
              <a:t>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Peace and blessings be with you </a:t>
            </a:r>
            <a:endParaRPr lang="en-US" dirty="0"/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CF6C95B6-0F98-E32B-9881-FA033E4CF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72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6B866-8350-450D-101C-76A5391E9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 common symptoms of depression </a:t>
            </a:r>
            <a:br>
              <a:rPr lang="en-US" dirty="0"/>
            </a:br>
            <a:r>
              <a:rPr lang="en-US" dirty="0"/>
              <a:t>and anxiety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6060A-0D9D-2063-E423-87C481F44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Suicidal Ideation</a:t>
            </a:r>
          </a:p>
          <a:p>
            <a:r>
              <a:rPr lang="en-US" dirty="0"/>
              <a:t>Psychosis/Delusion</a:t>
            </a:r>
          </a:p>
          <a:p>
            <a:r>
              <a:rPr lang="en-US" dirty="0"/>
              <a:t>Fainting/blackouts</a:t>
            </a:r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42DBDDB3-0E44-8445-4E51-DA0E719CA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225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855B3-7E26-A427-7DC4-319F69A9A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feel down or anxious?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1D199-4637-3B88-5F2A-5520FEE3C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Loss of control?</a:t>
            </a:r>
          </a:p>
          <a:p>
            <a:r>
              <a:rPr lang="en-US" dirty="0"/>
              <a:t>Feeling trapped? Oppressed? Addicted?</a:t>
            </a:r>
          </a:p>
          <a:p>
            <a:r>
              <a:rPr lang="en-US" dirty="0"/>
              <a:t>Triggered by past traumatic experience?</a:t>
            </a:r>
          </a:p>
          <a:p>
            <a:r>
              <a:rPr lang="en-US" dirty="0"/>
              <a:t>Fears: irrational VS rational </a:t>
            </a:r>
          </a:p>
          <a:p>
            <a:r>
              <a:rPr lang="en-US" dirty="0"/>
              <a:t>Not being able to express our true desire/intention through thought speech and action?</a:t>
            </a:r>
          </a:p>
          <a:p>
            <a:r>
              <a:rPr lang="en-US" dirty="0"/>
              <a:t>Not knowing our Higher Purpose? Not feeling needed or wanted?</a:t>
            </a:r>
          </a:p>
          <a:p>
            <a:r>
              <a:rPr lang="en-US" dirty="0"/>
              <a:t>Not being in control of negative emotions? Anger/sloth/envy/greed/lust/gluttony/vengeance/fears/sorrows..</a:t>
            </a:r>
          </a:p>
          <a:p>
            <a:endParaRPr lang="en-US" dirty="0"/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CA40EAE8-1024-E241-55AC-2577D1B39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814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39610-84BE-5FDA-9031-8C47BA178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feel down and anxious?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4FF05-85C9-DFFC-1F69-884C59701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Loss of wealth</a:t>
            </a:r>
          </a:p>
          <a:p>
            <a:r>
              <a:rPr lang="en-US" dirty="0"/>
              <a:t>Loss of health: health anxiety, illness, pain, and nutritional/vitamin imbalances </a:t>
            </a:r>
            <a:r>
              <a:rPr lang="en-US" dirty="0" err="1"/>
              <a:t>eg</a:t>
            </a:r>
            <a:r>
              <a:rPr lang="en-US" dirty="0"/>
              <a:t> vitamin D </a:t>
            </a:r>
          </a:p>
          <a:p>
            <a:r>
              <a:rPr lang="en-US" dirty="0"/>
              <a:t>Loss of life: Bereavement Relationship breakdown, worrying about death</a:t>
            </a:r>
          </a:p>
          <a:p>
            <a:r>
              <a:rPr lang="en-US" dirty="0"/>
              <a:t>Loneliness: lack of support network</a:t>
            </a:r>
          </a:p>
          <a:p>
            <a:r>
              <a:rPr lang="en-US" dirty="0"/>
              <a:t>Lack of essential physical needs </a:t>
            </a:r>
            <a:r>
              <a:rPr lang="en-US" dirty="0" err="1"/>
              <a:t>ie</a:t>
            </a:r>
            <a:r>
              <a:rPr lang="en-US" dirty="0"/>
              <a:t> food, water, shelter, clothes..</a:t>
            </a:r>
          </a:p>
          <a:p>
            <a:r>
              <a:rPr lang="en-US" dirty="0"/>
              <a:t>Lack of hope</a:t>
            </a:r>
          </a:p>
          <a:p>
            <a:endParaRPr lang="en-US" dirty="0"/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96698CFE-E3AF-91DB-AC12-88BC36DCC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261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6D9DB-1D70-C115-5CB1-088B17A41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feel down and anxious?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18093-9252-E99F-E80D-CF7A07F60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Bitterness or resentment towards others or oneself</a:t>
            </a:r>
          </a:p>
          <a:p>
            <a:r>
              <a:rPr lang="en-US" dirty="0"/>
              <a:t>Feeling like a ‘victim’ : </a:t>
            </a:r>
            <a:r>
              <a:rPr lang="en-US" dirty="0" err="1"/>
              <a:t>eg</a:t>
            </a:r>
            <a:r>
              <a:rPr lang="en-US" dirty="0"/>
              <a:t> of abandonment, abuse, suffering, loss</a:t>
            </a:r>
          </a:p>
          <a:p>
            <a:r>
              <a:rPr lang="en-US" dirty="0"/>
              <a:t>Impatience</a:t>
            </a:r>
          </a:p>
          <a:p>
            <a:r>
              <a:rPr lang="en-US" dirty="0"/>
              <a:t>Seeing the glass as half empty instead of half full</a:t>
            </a:r>
          </a:p>
          <a:p>
            <a:r>
              <a:rPr lang="en-US" dirty="0"/>
              <a:t>Extremism: lack of the right work/home balance, physical/spiritual needs </a:t>
            </a:r>
            <a:r>
              <a:rPr lang="en-US" dirty="0" err="1"/>
              <a:t>etc</a:t>
            </a:r>
            <a:r>
              <a:rPr lang="en-US" dirty="0"/>
              <a:t> </a:t>
            </a:r>
          </a:p>
          <a:p>
            <a:r>
              <a:rPr lang="en-US" dirty="0"/>
              <a:t>Blind faith: following advice of others without seeking Truth- living our lives according to others’ expectations from us: not being True to ourselves</a:t>
            </a:r>
          </a:p>
          <a:p>
            <a:r>
              <a:rPr lang="en-US" dirty="0"/>
              <a:t>Feeling unloved, and not being able to feel love for others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6B21F15B-F5D3-B38E-9161-35C3E3B351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354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C871F-6707-9EC6-B0FC-E725642E7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feel down and anxious?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EBF3C-32DC-F542-F49F-B32F2A302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Taking from others/our planet more than we give </a:t>
            </a:r>
          </a:p>
          <a:p>
            <a:r>
              <a:rPr lang="en-US" dirty="0"/>
              <a:t>Negative mindset: seeing the flaws in others and being a mocker/cynical instead of seeking the beauty in creation and even negative experience to learn from it</a:t>
            </a:r>
          </a:p>
          <a:p>
            <a:r>
              <a:rPr lang="en-US" dirty="0"/>
              <a:t>Not being able to use our unique blessings gifts and talents to help others</a:t>
            </a:r>
          </a:p>
          <a:p>
            <a:r>
              <a:rPr lang="en-US" dirty="0"/>
              <a:t>Not being able to surrender and let go of our need to know and understand everything</a:t>
            </a:r>
          </a:p>
          <a:p>
            <a:r>
              <a:rPr lang="en-US" dirty="0"/>
              <a:t>Not being able to control or transform our physical desires for material possessions</a:t>
            </a:r>
          </a:p>
          <a:p>
            <a:r>
              <a:rPr lang="en-US" dirty="0"/>
              <a:t>Not being able to control or transform our desire for fame, praise or glory</a:t>
            </a:r>
          </a:p>
          <a:p>
            <a:r>
              <a:rPr lang="en-US" dirty="0"/>
              <a:t>Choosing path of vanity/falsehood instead of path of seeking/revealing Higher Truth </a:t>
            </a:r>
          </a:p>
          <a:p>
            <a:r>
              <a:rPr lang="en-US" dirty="0"/>
              <a:t>Refusing to take responsibility for our own </a:t>
            </a:r>
            <a:r>
              <a:rPr lang="en-US" dirty="0" err="1"/>
              <a:t>behaviour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E9DED559-0DD4-755D-76A8-B987092C2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55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5E8BF-5495-6038-08A8-36E72B992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stop feeling down </a:t>
            </a:r>
            <a:br>
              <a:rPr lang="en-US" dirty="0"/>
            </a:br>
            <a:r>
              <a:rPr lang="en-US" dirty="0"/>
              <a:t>or anxious?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42677-3BDB-46E5-B560-6B5D56614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Choice is ours:</a:t>
            </a:r>
          </a:p>
          <a:p>
            <a:endParaRPr lang="en-US" dirty="0"/>
          </a:p>
          <a:p>
            <a:pPr marL="457200" indent="-457200">
              <a:buAutoNum type="arabicParenR"/>
            </a:pPr>
            <a:r>
              <a:rPr lang="en-US" dirty="0"/>
              <a:t>Temporary method which covers over the problem</a:t>
            </a:r>
          </a:p>
          <a:p>
            <a:pPr marL="457200" indent="-457200">
              <a:buAutoNum type="arabicParenR"/>
            </a:pPr>
            <a:endParaRPr lang="en-US" dirty="0"/>
          </a:p>
          <a:p>
            <a:pPr marL="0" indent="0">
              <a:buNone/>
            </a:pPr>
            <a:r>
              <a:rPr lang="en-US" dirty="0"/>
              <a:t>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Tackling the underlying issues </a:t>
            </a:r>
          </a:p>
          <a:p>
            <a:pPr marL="457200" indent="-457200">
              <a:buAutoNum type="arabicParenR"/>
            </a:pPr>
            <a:endParaRPr lang="en-US" dirty="0"/>
          </a:p>
          <a:p>
            <a:pPr marL="457200" indent="-457200">
              <a:buAutoNum type="arabicParenR"/>
            </a:pPr>
            <a:endParaRPr lang="en-US" dirty="0"/>
          </a:p>
        </p:txBody>
      </p:sp>
      <p:pic>
        <p:nvPicPr>
          <p:cNvPr id="4" name="Picture 3" descr="A logo with a caduceus and wings&#10;&#10;Description automatically generated">
            <a:extLst>
              <a:ext uri="{FF2B5EF4-FFF2-40B4-BE49-F238E27FC236}">
                <a16:creationId xmlns:a16="http://schemas.microsoft.com/office/drawing/2014/main" id="{33E49A48-5471-4B8B-AF0B-CA3AA715C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83" y="804519"/>
            <a:ext cx="1048171" cy="10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23308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134</TotalTime>
  <Words>1403</Words>
  <Application>Microsoft Macintosh PowerPoint</Application>
  <PresentationFormat>Widescreen</PresentationFormat>
  <Paragraphs>214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Gill Sans MT</vt:lpstr>
      <vt:lpstr>Gallery</vt:lpstr>
      <vt:lpstr>Depression  and  anxiety</vt:lpstr>
      <vt:lpstr>common symptoms of depression and anxiety</vt:lpstr>
      <vt:lpstr>common symptoms of depression and anxiety</vt:lpstr>
      <vt:lpstr>Less common symptoms of depression  and anxiety</vt:lpstr>
      <vt:lpstr>Why do we feel down or anxious?</vt:lpstr>
      <vt:lpstr>Why do we feel down and anxious?</vt:lpstr>
      <vt:lpstr>Why do we feel down and anxious?</vt:lpstr>
      <vt:lpstr>Why do we feel down and anxious?</vt:lpstr>
      <vt:lpstr>How do we stop feeling down  or anxious?</vt:lpstr>
      <vt:lpstr>How do we stop feeling down  or anxious?</vt:lpstr>
      <vt:lpstr>Temporary relief or distraction </vt:lpstr>
      <vt:lpstr>tackling the underlying cause</vt:lpstr>
      <vt:lpstr>Transforming our depression  and anxiety</vt:lpstr>
      <vt:lpstr>Transforming our depression  and anxiety</vt:lpstr>
      <vt:lpstr>Transforming our depression  and anxiety</vt:lpstr>
      <vt:lpstr>Transforming our depression  and anxiety</vt:lpstr>
      <vt:lpstr>Transforming our depression and anxiety</vt:lpstr>
      <vt:lpstr>Transforming our depression and anxiety</vt:lpstr>
      <vt:lpstr>Transforming our depression  and anxiety</vt:lpstr>
      <vt:lpstr>Virtues that can help us: Examples  </vt:lpstr>
      <vt:lpstr>Virtues that can help us: Examples</vt:lpstr>
      <vt:lpstr>Virtues that can help us: Examples</vt:lpstr>
      <vt:lpstr>Virtues that can help us: Examples</vt:lpstr>
      <vt:lpstr>Other Virtues that can help us</vt:lpstr>
      <vt:lpstr>OTHER VIRTUES THAT CAN HELP US</vt:lpstr>
      <vt:lpstr>We have the power to heal ourselves </vt:lpstr>
      <vt:lpstr>We have the power to choose</vt:lpstr>
      <vt:lpstr>We have the power to choose</vt:lpstr>
      <vt:lpstr>We have the power to choose</vt:lpstr>
      <vt:lpstr>Lets choose  wisely!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Depression  and  anxiety</dc:title>
  <dc:creator>Lale Tuncer</dc:creator>
  <cp:lastModifiedBy>Lale Tuncer</cp:lastModifiedBy>
  <cp:revision>11</cp:revision>
  <dcterms:created xsi:type="dcterms:W3CDTF">2024-02-24T19:40:46Z</dcterms:created>
  <dcterms:modified xsi:type="dcterms:W3CDTF">2024-02-24T21:59:38Z</dcterms:modified>
</cp:coreProperties>
</file>