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4" r:id="rId11"/>
    <p:sldId id="270" r:id="rId12"/>
    <p:sldId id="263" r:id="rId13"/>
    <p:sldId id="267" r:id="rId14"/>
    <p:sldId id="265" r:id="rId15"/>
    <p:sldId id="266" r:id="rId16"/>
    <p:sldId id="268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4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4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FD1A7-7DFE-4587-95B5-C0C6E23340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94C885-5A37-4D96-B3BC-EF63500A3A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I understand by the word ‘Envy?’</a:t>
          </a:r>
        </a:p>
      </dgm:t>
    </dgm:pt>
    <dgm:pt modelId="{9E263180-AEE0-4A8E-A698-4BF274143EDF}" type="parTrans" cxnId="{118544DA-D186-4278-A97F-903D90B6902C}">
      <dgm:prSet/>
      <dgm:spPr/>
      <dgm:t>
        <a:bodyPr/>
        <a:lstStyle/>
        <a:p>
          <a:endParaRPr lang="en-US"/>
        </a:p>
      </dgm:t>
    </dgm:pt>
    <dgm:pt modelId="{5CE096EF-C2B4-43BE-9115-537FAE65C669}" type="sibTrans" cxnId="{118544DA-D186-4278-A97F-903D90B6902C}">
      <dgm:prSet/>
      <dgm:spPr/>
      <dgm:t>
        <a:bodyPr/>
        <a:lstStyle/>
        <a:p>
          <a:endParaRPr lang="en-US"/>
        </a:p>
      </dgm:t>
    </dgm:pt>
    <dgm:pt modelId="{0D52FCF3-1723-4C36-9B1A-CE4A9A58CA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does ‘success’ mean to me?</a:t>
          </a:r>
        </a:p>
      </dgm:t>
    </dgm:pt>
    <dgm:pt modelId="{CDF01572-B91D-415D-97DA-012FC5BC8B70}" type="parTrans" cxnId="{2A0A4D75-55D8-4955-88BD-B41B8606E4EE}">
      <dgm:prSet/>
      <dgm:spPr/>
      <dgm:t>
        <a:bodyPr/>
        <a:lstStyle/>
        <a:p>
          <a:endParaRPr lang="en-US"/>
        </a:p>
      </dgm:t>
    </dgm:pt>
    <dgm:pt modelId="{55C4FC5E-96BC-44EE-BA31-132A87846C64}" type="sibTrans" cxnId="{2A0A4D75-55D8-4955-88BD-B41B8606E4EE}">
      <dgm:prSet/>
      <dgm:spPr/>
      <dgm:t>
        <a:bodyPr/>
        <a:lstStyle/>
        <a:p>
          <a:endParaRPr lang="en-US"/>
        </a:p>
      </dgm:t>
    </dgm:pt>
    <dgm:pt modelId="{F72250F2-35C2-4C3A-A51C-BA3FE1903F8B}" type="pres">
      <dgm:prSet presAssocID="{B99FD1A7-7DFE-4587-95B5-C0C6E2334036}" presName="root" presStyleCnt="0">
        <dgm:presLayoutVars>
          <dgm:dir/>
          <dgm:resizeHandles val="exact"/>
        </dgm:presLayoutVars>
      </dgm:prSet>
      <dgm:spPr/>
    </dgm:pt>
    <dgm:pt modelId="{6849ADA2-46B2-4268-ACAE-A16F39865AE0}" type="pres">
      <dgm:prSet presAssocID="{E594C885-5A37-4D96-B3BC-EF63500A3A62}" presName="compNode" presStyleCnt="0"/>
      <dgm:spPr/>
    </dgm:pt>
    <dgm:pt modelId="{4D07A579-FC11-469B-9115-9BB8819ADF23}" type="pres">
      <dgm:prSet presAssocID="{E594C885-5A37-4D96-B3BC-EF63500A3A62}" presName="bgRect" presStyleLbl="bgShp" presStyleIdx="0" presStyleCnt="2"/>
      <dgm:spPr/>
    </dgm:pt>
    <dgm:pt modelId="{0A5773DB-E02C-48EF-BC6D-2747F4E0925F}" type="pres">
      <dgm:prSet presAssocID="{E594C885-5A37-4D96-B3BC-EF63500A3A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C1310160-BC39-42C9-BE66-95CF57E488E1}" type="pres">
      <dgm:prSet presAssocID="{E594C885-5A37-4D96-B3BC-EF63500A3A62}" presName="spaceRect" presStyleCnt="0"/>
      <dgm:spPr/>
    </dgm:pt>
    <dgm:pt modelId="{58DE4902-60D1-4787-AD91-6756A950B4CD}" type="pres">
      <dgm:prSet presAssocID="{E594C885-5A37-4D96-B3BC-EF63500A3A62}" presName="parTx" presStyleLbl="revTx" presStyleIdx="0" presStyleCnt="2">
        <dgm:presLayoutVars>
          <dgm:chMax val="0"/>
          <dgm:chPref val="0"/>
        </dgm:presLayoutVars>
      </dgm:prSet>
      <dgm:spPr/>
    </dgm:pt>
    <dgm:pt modelId="{81BFEAA0-D899-4102-ADFF-F38A000281E1}" type="pres">
      <dgm:prSet presAssocID="{5CE096EF-C2B4-43BE-9115-537FAE65C669}" presName="sibTrans" presStyleCnt="0"/>
      <dgm:spPr/>
    </dgm:pt>
    <dgm:pt modelId="{F85B7A83-6DB9-4DBC-9DF0-017CACFB8F4E}" type="pres">
      <dgm:prSet presAssocID="{0D52FCF3-1723-4C36-9B1A-CE4A9A58CADC}" presName="compNode" presStyleCnt="0"/>
      <dgm:spPr/>
    </dgm:pt>
    <dgm:pt modelId="{2732833A-56DA-4B20-B3EA-00DA8C1D3A6E}" type="pres">
      <dgm:prSet presAssocID="{0D52FCF3-1723-4C36-9B1A-CE4A9A58CADC}" presName="bgRect" presStyleLbl="bgShp" presStyleIdx="1" presStyleCnt="2"/>
      <dgm:spPr/>
    </dgm:pt>
    <dgm:pt modelId="{DD603597-C858-454F-9FF7-EE8D3E5B1C8A}" type="pres">
      <dgm:prSet presAssocID="{0D52FCF3-1723-4C36-9B1A-CE4A9A58CA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B80F7A2F-0F2B-454E-B8BA-58732204C468}" type="pres">
      <dgm:prSet presAssocID="{0D52FCF3-1723-4C36-9B1A-CE4A9A58CADC}" presName="spaceRect" presStyleCnt="0"/>
      <dgm:spPr/>
    </dgm:pt>
    <dgm:pt modelId="{82E79FD4-DA46-4094-96D2-A77E1865F0A4}" type="pres">
      <dgm:prSet presAssocID="{0D52FCF3-1723-4C36-9B1A-CE4A9A58CAD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17CE10-F196-F144-B23E-3ED81D875055}" type="presOf" srcId="{0D52FCF3-1723-4C36-9B1A-CE4A9A58CADC}" destId="{82E79FD4-DA46-4094-96D2-A77E1865F0A4}" srcOrd="0" destOrd="0" presId="urn:microsoft.com/office/officeart/2018/2/layout/IconVerticalSolidList"/>
    <dgm:cxn modelId="{2A0A4D75-55D8-4955-88BD-B41B8606E4EE}" srcId="{B99FD1A7-7DFE-4587-95B5-C0C6E2334036}" destId="{0D52FCF3-1723-4C36-9B1A-CE4A9A58CADC}" srcOrd="1" destOrd="0" parTransId="{CDF01572-B91D-415D-97DA-012FC5BC8B70}" sibTransId="{55C4FC5E-96BC-44EE-BA31-132A87846C64}"/>
    <dgm:cxn modelId="{C06A00B6-42D9-C641-B4FD-8649F7E56708}" type="presOf" srcId="{E594C885-5A37-4D96-B3BC-EF63500A3A62}" destId="{58DE4902-60D1-4787-AD91-6756A950B4CD}" srcOrd="0" destOrd="0" presId="urn:microsoft.com/office/officeart/2018/2/layout/IconVerticalSolidList"/>
    <dgm:cxn modelId="{118544DA-D186-4278-A97F-903D90B6902C}" srcId="{B99FD1A7-7DFE-4587-95B5-C0C6E2334036}" destId="{E594C885-5A37-4D96-B3BC-EF63500A3A62}" srcOrd="0" destOrd="0" parTransId="{9E263180-AEE0-4A8E-A698-4BF274143EDF}" sibTransId="{5CE096EF-C2B4-43BE-9115-537FAE65C669}"/>
    <dgm:cxn modelId="{8A1915FD-CE85-1F4B-BFB2-1C7EBEB0BAFD}" type="presOf" srcId="{B99FD1A7-7DFE-4587-95B5-C0C6E2334036}" destId="{F72250F2-35C2-4C3A-A51C-BA3FE1903F8B}" srcOrd="0" destOrd="0" presId="urn:microsoft.com/office/officeart/2018/2/layout/IconVerticalSolidList"/>
    <dgm:cxn modelId="{68F54373-AC60-A84C-9536-9C365A5AB4BA}" type="presParOf" srcId="{F72250F2-35C2-4C3A-A51C-BA3FE1903F8B}" destId="{6849ADA2-46B2-4268-ACAE-A16F39865AE0}" srcOrd="0" destOrd="0" presId="urn:microsoft.com/office/officeart/2018/2/layout/IconVerticalSolidList"/>
    <dgm:cxn modelId="{86233BC3-EAF4-7747-936B-CDF9AFABD12E}" type="presParOf" srcId="{6849ADA2-46B2-4268-ACAE-A16F39865AE0}" destId="{4D07A579-FC11-469B-9115-9BB8819ADF23}" srcOrd="0" destOrd="0" presId="urn:microsoft.com/office/officeart/2018/2/layout/IconVerticalSolidList"/>
    <dgm:cxn modelId="{2C0E39A2-A9C3-3F45-9D9B-95B67E6A7598}" type="presParOf" srcId="{6849ADA2-46B2-4268-ACAE-A16F39865AE0}" destId="{0A5773DB-E02C-48EF-BC6D-2747F4E0925F}" srcOrd="1" destOrd="0" presId="urn:microsoft.com/office/officeart/2018/2/layout/IconVerticalSolidList"/>
    <dgm:cxn modelId="{74CD880B-8DAE-264F-AF6A-EDFE24C2B600}" type="presParOf" srcId="{6849ADA2-46B2-4268-ACAE-A16F39865AE0}" destId="{C1310160-BC39-42C9-BE66-95CF57E488E1}" srcOrd="2" destOrd="0" presId="urn:microsoft.com/office/officeart/2018/2/layout/IconVerticalSolidList"/>
    <dgm:cxn modelId="{D5B32EDD-09D4-A14E-A899-5C1BE2344EBC}" type="presParOf" srcId="{6849ADA2-46B2-4268-ACAE-A16F39865AE0}" destId="{58DE4902-60D1-4787-AD91-6756A950B4CD}" srcOrd="3" destOrd="0" presId="urn:microsoft.com/office/officeart/2018/2/layout/IconVerticalSolidList"/>
    <dgm:cxn modelId="{99DBD999-7499-204F-AC34-BE2F9A918DC3}" type="presParOf" srcId="{F72250F2-35C2-4C3A-A51C-BA3FE1903F8B}" destId="{81BFEAA0-D899-4102-ADFF-F38A000281E1}" srcOrd="1" destOrd="0" presId="urn:microsoft.com/office/officeart/2018/2/layout/IconVerticalSolidList"/>
    <dgm:cxn modelId="{0844E13C-B25D-0F43-9425-2B2F3F61D556}" type="presParOf" srcId="{F72250F2-35C2-4C3A-A51C-BA3FE1903F8B}" destId="{F85B7A83-6DB9-4DBC-9DF0-017CACFB8F4E}" srcOrd="2" destOrd="0" presId="urn:microsoft.com/office/officeart/2018/2/layout/IconVerticalSolidList"/>
    <dgm:cxn modelId="{EDB9E6CA-6485-D640-AAAB-1BDF1FFC064A}" type="presParOf" srcId="{F85B7A83-6DB9-4DBC-9DF0-017CACFB8F4E}" destId="{2732833A-56DA-4B20-B3EA-00DA8C1D3A6E}" srcOrd="0" destOrd="0" presId="urn:microsoft.com/office/officeart/2018/2/layout/IconVerticalSolidList"/>
    <dgm:cxn modelId="{88F54FF9-B795-6248-B4D5-420E3D9CF624}" type="presParOf" srcId="{F85B7A83-6DB9-4DBC-9DF0-017CACFB8F4E}" destId="{DD603597-C858-454F-9FF7-EE8D3E5B1C8A}" srcOrd="1" destOrd="0" presId="urn:microsoft.com/office/officeart/2018/2/layout/IconVerticalSolidList"/>
    <dgm:cxn modelId="{BCD726AE-EA08-AC4F-8E1E-2D235549A16E}" type="presParOf" srcId="{F85B7A83-6DB9-4DBC-9DF0-017CACFB8F4E}" destId="{B80F7A2F-0F2B-454E-B8BA-58732204C468}" srcOrd="2" destOrd="0" presId="urn:microsoft.com/office/officeart/2018/2/layout/IconVerticalSolidList"/>
    <dgm:cxn modelId="{20BFEFC3-7D4D-2641-A233-E2524E04C49D}" type="presParOf" srcId="{F85B7A83-6DB9-4DBC-9DF0-017CACFB8F4E}" destId="{82E79FD4-DA46-4094-96D2-A77E1865F0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3B356C-55CA-42A5-9BFA-B2DD6D4C67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F2D1421-99FC-48AE-AE07-30FFD4F67B17}">
      <dgm:prSet/>
      <dgm:spPr/>
      <dgm:t>
        <a:bodyPr/>
        <a:lstStyle/>
        <a:p>
          <a:pPr>
            <a:defRPr cap="all"/>
          </a:pPr>
          <a:r>
            <a:rPr lang="en-US"/>
            <a:t>What qualities do I have that others may be envious of?</a:t>
          </a:r>
        </a:p>
      </dgm:t>
    </dgm:pt>
    <dgm:pt modelId="{F0A924B3-E238-42F4-8983-A3C1744F94CF}" type="parTrans" cxnId="{7FD499D0-2E7E-42BA-9AFF-3B4DE3AFA526}">
      <dgm:prSet/>
      <dgm:spPr/>
      <dgm:t>
        <a:bodyPr/>
        <a:lstStyle/>
        <a:p>
          <a:endParaRPr lang="en-US"/>
        </a:p>
      </dgm:t>
    </dgm:pt>
    <dgm:pt modelId="{482A8DEE-6994-497A-8934-093B0A991DBE}" type="sibTrans" cxnId="{7FD499D0-2E7E-42BA-9AFF-3B4DE3AFA526}">
      <dgm:prSet/>
      <dgm:spPr/>
      <dgm:t>
        <a:bodyPr/>
        <a:lstStyle/>
        <a:p>
          <a:endParaRPr lang="en-US"/>
        </a:p>
      </dgm:t>
    </dgm:pt>
    <dgm:pt modelId="{CEAC1EF3-F1C3-4D15-868B-A68F94B37211}">
      <dgm:prSet/>
      <dgm:spPr/>
      <dgm:t>
        <a:bodyPr/>
        <a:lstStyle/>
        <a:p>
          <a:pPr>
            <a:defRPr cap="all"/>
          </a:pPr>
          <a:r>
            <a:rPr lang="en-US"/>
            <a:t>Do I ever boast about these qualities in order to ignite feelings of envy in others?   - If so- why?</a:t>
          </a:r>
        </a:p>
      </dgm:t>
    </dgm:pt>
    <dgm:pt modelId="{C890C77F-8693-45E5-9B0B-768EF70AE87A}" type="parTrans" cxnId="{88FDD169-8D2D-470B-B56E-0584E8437A9D}">
      <dgm:prSet/>
      <dgm:spPr/>
      <dgm:t>
        <a:bodyPr/>
        <a:lstStyle/>
        <a:p>
          <a:endParaRPr lang="en-US"/>
        </a:p>
      </dgm:t>
    </dgm:pt>
    <dgm:pt modelId="{4EC98DB4-1BA3-4824-8AEF-F6999CAA3774}" type="sibTrans" cxnId="{88FDD169-8D2D-470B-B56E-0584E8437A9D}">
      <dgm:prSet/>
      <dgm:spPr/>
      <dgm:t>
        <a:bodyPr/>
        <a:lstStyle/>
        <a:p>
          <a:endParaRPr lang="en-US"/>
        </a:p>
      </dgm:t>
    </dgm:pt>
    <dgm:pt modelId="{C8555B5B-AAE2-4D50-9B51-3688A5FB0FEB}">
      <dgm:prSet/>
      <dgm:spPr/>
      <dgm:t>
        <a:bodyPr/>
        <a:lstStyle/>
        <a:p>
          <a:pPr>
            <a:defRPr cap="all"/>
          </a:pPr>
          <a:r>
            <a:rPr lang="en-US"/>
            <a:t>In the past- what has been the consequence of trying to ignite feelings of envy in others towards something which I have that they might want? How has this affected my relationships with others?</a:t>
          </a:r>
        </a:p>
      </dgm:t>
    </dgm:pt>
    <dgm:pt modelId="{4F7B3663-EA89-43A3-8AC3-FD2E359F64FE}" type="parTrans" cxnId="{A5062EF3-47E2-46E4-A97B-CA44DE6193C9}">
      <dgm:prSet/>
      <dgm:spPr/>
      <dgm:t>
        <a:bodyPr/>
        <a:lstStyle/>
        <a:p>
          <a:endParaRPr lang="en-US"/>
        </a:p>
      </dgm:t>
    </dgm:pt>
    <dgm:pt modelId="{C7018B64-62BD-4298-A918-F3D60B23C996}" type="sibTrans" cxnId="{A5062EF3-47E2-46E4-A97B-CA44DE6193C9}">
      <dgm:prSet/>
      <dgm:spPr/>
      <dgm:t>
        <a:bodyPr/>
        <a:lstStyle/>
        <a:p>
          <a:endParaRPr lang="en-US"/>
        </a:p>
      </dgm:t>
    </dgm:pt>
    <dgm:pt modelId="{02E1029B-7D57-4532-AA5C-1A7E906CDCDF}" type="pres">
      <dgm:prSet presAssocID="{B63B356C-55CA-42A5-9BFA-B2DD6D4C6739}" presName="root" presStyleCnt="0">
        <dgm:presLayoutVars>
          <dgm:dir/>
          <dgm:resizeHandles val="exact"/>
        </dgm:presLayoutVars>
      </dgm:prSet>
      <dgm:spPr/>
    </dgm:pt>
    <dgm:pt modelId="{931D1BFA-E97E-4079-B575-36B28DA2C251}" type="pres">
      <dgm:prSet presAssocID="{BF2D1421-99FC-48AE-AE07-30FFD4F67B17}" presName="compNode" presStyleCnt="0"/>
      <dgm:spPr/>
    </dgm:pt>
    <dgm:pt modelId="{E83F9E86-7365-4E12-B2EB-AA93FE9D1F64}" type="pres">
      <dgm:prSet presAssocID="{BF2D1421-99FC-48AE-AE07-30FFD4F67B17}" presName="iconBgRect" presStyleLbl="bgShp" presStyleIdx="0" presStyleCnt="3"/>
      <dgm:spPr/>
    </dgm:pt>
    <dgm:pt modelId="{68555891-D50A-486D-A434-77A87BD30487}" type="pres">
      <dgm:prSet presAssocID="{BF2D1421-99FC-48AE-AE07-30FFD4F67B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BD45C260-BB44-405C-A8CA-36020B6B399D}" type="pres">
      <dgm:prSet presAssocID="{BF2D1421-99FC-48AE-AE07-30FFD4F67B17}" presName="spaceRect" presStyleCnt="0"/>
      <dgm:spPr/>
    </dgm:pt>
    <dgm:pt modelId="{F3EF507C-E011-4181-B064-07A095E96488}" type="pres">
      <dgm:prSet presAssocID="{BF2D1421-99FC-48AE-AE07-30FFD4F67B17}" presName="textRect" presStyleLbl="revTx" presStyleIdx="0" presStyleCnt="3">
        <dgm:presLayoutVars>
          <dgm:chMax val="1"/>
          <dgm:chPref val="1"/>
        </dgm:presLayoutVars>
      </dgm:prSet>
      <dgm:spPr/>
    </dgm:pt>
    <dgm:pt modelId="{6B34A60F-F6AB-4DED-AB64-1D49109B1952}" type="pres">
      <dgm:prSet presAssocID="{482A8DEE-6994-497A-8934-093B0A991DBE}" presName="sibTrans" presStyleCnt="0"/>
      <dgm:spPr/>
    </dgm:pt>
    <dgm:pt modelId="{2BA85191-6F60-4A65-85F3-7D7B81452E13}" type="pres">
      <dgm:prSet presAssocID="{CEAC1EF3-F1C3-4D15-868B-A68F94B37211}" presName="compNode" presStyleCnt="0"/>
      <dgm:spPr/>
    </dgm:pt>
    <dgm:pt modelId="{C8ECDDBA-A1D3-4595-BD04-45033FF54B32}" type="pres">
      <dgm:prSet presAssocID="{CEAC1EF3-F1C3-4D15-868B-A68F94B37211}" presName="iconBgRect" presStyleLbl="bgShp" presStyleIdx="1" presStyleCnt="3"/>
      <dgm:spPr/>
    </dgm:pt>
    <dgm:pt modelId="{75020CD0-0FDC-4BF9-8698-B88D7EA7CF40}" type="pres">
      <dgm:prSet presAssocID="{CEAC1EF3-F1C3-4D15-868B-A68F94B372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8A3680D-AC39-4939-B19D-37CE432D5021}" type="pres">
      <dgm:prSet presAssocID="{CEAC1EF3-F1C3-4D15-868B-A68F94B37211}" presName="spaceRect" presStyleCnt="0"/>
      <dgm:spPr/>
    </dgm:pt>
    <dgm:pt modelId="{F8168601-F276-4DC2-A942-01C5472266C0}" type="pres">
      <dgm:prSet presAssocID="{CEAC1EF3-F1C3-4D15-868B-A68F94B37211}" presName="textRect" presStyleLbl="revTx" presStyleIdx="1" presStyleCnt="3">
        <dgm:presLayoutVars>
          <dgm:chMax val="1"/>
          <dgm:chPref val="1"/>
        </dgm:presLayoutVars>
      </dgm:prSet>
      <dgm:spPr/>
    </dgm:pt>
    <dgm:pt modelId="{AEF693C4-28CA-4F8C-BB72-6CEB98CF5E94}" type="pres">
      <dgm:prSet presAssocID="{4EC98DB4-1BA3-4824-8AEF-F6999CAA3774}" presName="sibTrans" presStyleCnt="0"/>
      <dgm:spPr/>
    </dgm:pt>
    <dgm:pt modelId="{147BAD98-91D3-4F54-A3E9-BC5FD0CB54BD}" type="pres">
      <dgm:prSet presAssocID="{C8555B5B-AAE2-4D50-9B51-3688A5FB0FEB}" presName="compNode" presStyleCnt="0"/>
      <dgm:spPr/>
    </dgm:pt>
    <dgm:pt modelId="{5A238238-7C2F-4855-B0EC-6BDC2E4EBD45}" type="pres">
      <dgm:prSet presAssocID="{C8555B5B-AAE2-4D50-9B51-3688A5FB0FEB}" presName="iconBgRect" presStyleLbl="bgShp" presStyleIdx="2" presStyleCnt="3"/>
      <dgm:spPr/>
    </dgm:pt>
    <dgm:pt modelId="{93AD4DDF-5F7B-404B-BE9D-C0B602FEFBDF}" type="pres">
      <dgm:prSet presAssocID="{C8555B5B-AAE2-4D50-9B51-3688A5FB0F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86C2D82-3970-42FA-852D-0C8E6D348F1B}" type="pres">
      <dgm:prSet presAssocID="{C8555B5B-AAE2-4D50-9B51-3688A5FB0FEB}" presName="spaceRect" presStyleCnt="0"/>
      <dgm:spPr/>
    </dgm:pt>
    <dgm:pt modelId="{021AEEE2-1BF9-482A-9775-55C7C52D94B5}" type="pres">
      <dgm:prSet presAssocID="{C8555B5B-AAE2-4D50-9B51-3688A5FB0FE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8FDD169-8D2D-470B-B56E-0584E8437A9D}" srcId="{B63B356C-55CA-42A5-9BFA-B2DD6D4C6739}" destId="{CEAC1EF3-F1C3-4D15-868B-A68F94B37211}" srcOrd="1" destOrd="0" parTransId="{C890C77F-8693-45E5-9B0B-768EF70AE87A}" sibTransId="{4EC98DB4-1BA3-4824-8AEF-F6999CAA3774}"/>
    <dgm:cxn modelId="{C7E5F87F-9DDD-4BFD-BFAD-1531F340CF81}" type="presOf" srcId="{CEAC1EF3-F1C3-4D15-868B-A68F94B37211}" destId="{F8168601-F276-4DC2-A942-01C5472266C0}" srcOrd="0" destOrd="0" presId="urn:microsoft.com/office/officeart/2018/5/layout/IconCircleLabelList"/>
    <dgm:cxn modelId="{7FD499D0-2E7E-42BA-9AFF-3B4DE3AFA526}" srcId="{B63B356C-55CA-42A5-9BFA-B2DD6D4C6739}" destId="{BF2D1421-99FC-48AE-AE07-30FFD4F67B17}" srcOrd="0" destOrd="0" parTransId="{F0A924B3-E238-42F4-8983-A3C1744F94CF}" sibTransId="{482A8DEE-6994-497A-8934-093B0A991DBE}"/>
    <dgm:cxn modelId="{2F3756D3-6BD9-4544-8964-487F137D71FC}" type="presOf" srcId="{BF2D1421-99FC-48AE-AE07-30FFD4F67B17}" destId="{F3EF507C-E011-4181-B064-07A095E96488}" srcOrd="0" destOrd="0" presId="urn:microsoft.com/office/officeart/2018/5/layout/IconCircleLabelList"/>
    <dgm:cxn modelId="{ADB25DD9-0400-4ECE-9052-AE3FBF4247D7}" type="presOf" srcId="{C8555B5B-AAE2-4D50-9B51-3688A5FB0FEB}" destId="{021AEEE2-1BF9-482A-9775-55C7C52D94B5}" srcOrd="0" destOrd="0" presId="urn:microsoft.com/office/officeart/2018/5/layout/IconCircleLabelList"/>
    <dgm:cxn modelId="{A5062EF3-47E2-46E4-A97B-CA44DE6193C9}" srcId="{B63B356C-55CA-42A5-9BFA-B2DD6D4C6739}" destId="{C8555B5B-AAE2-4D50-9B51-3688A5FB0FEB}" srcOrd="2" destOrd="0" parTransId="{4F7B3663-EA89-43A3-8AC3-FD2E359F64FE}" sibTransId="{C7018B64-62BD-4298-A918-F3D60B23C996}"/>
    <dgm:cxn modelId="{2000FDFF-D01E-442C-AA53-3CA7A3E71C4D}" type="presOf" srcId="{B63B356C-55CA-42A5-9BFA-B2DD6D4C6739}" destId="{02E1029B-7D57-4532-AA5C-1A7E906CDCDF}" srcOrd="0" destOrd="0" presId="urn:microsoft.com/office/officeart/2018/5/layout/IconCircleLabelList"/>
    <dgm:cxn modelId="{79E99313-D191-4C97-9DC8-7714DC8CBD63}" type="presParOf" srcId="{02E1029B-7D57-4532-AA5C-1A7E906CDCDF}" destId="{931D1BFA-E97E-4079-B575-36B28DA2C251}" srcOrd="0" destOrd="0" presId="urn:microsoft.com/office/officeart/2018/5/layout/IconCircleLabelList"/>
    <dgm:cxn modelId="{AA2B06C3-A975-4388-A7C6-E8BF16C2ECE1}" type="presParOf" srcId="{931D1BFA-E97E-4079-B575-36B28DA2C251}" destId="{E83F9E86-7365-4E12-B2EB-AA93FE9D1F64}" srcOrd="0" destOrd="0" presId="urn:microsoft.com/office/officeart/2018/5/layout/IconCircleLabelList"/>
    <dgm:cxn modelId="{94068C03-07CE-41B9-BDA3-2EA195FDBCA4}" type="presParOf" srcId="{931D1BFA-E97E-4079-B575-36B28DA2C251}" destId="{68555891-D50A-486D-A434-77A87BD30487}" srcOrd="1" destOrd="0" presId="urn:microsoft.com/office/officeart/2018/5/layout/IconCircleLabelList"/>
    <dgm:cxn modelId="{0E8582F5-47FE-403C-93E4-C7E5B04ECF9C}" type="presParOf" srcId="{931D1BFA-E97E-4079-B575-36B28DA2C251}" destId="{BD45C260-BB44-405C-A8CA-36020B6B399D}" srcOrd="2" destOrd="0" presId="urn:microsoft.com/office/officeart/2018/5/layout/IconCircleLabelList"/>
    <dgm:cxn modelId="{ECB99F53-1602-4596-9ED8-0AE2ACAA1E62}" type="presParOf" srcId="{931D1BFA-E97E-4079-B575-36B28DA2C251}" destId="{F3EF507C-E011-4181-B064-07A095E96488}" srcOrd="3" destOrd="0" presId="urn:microsoft.com/office/officeart/2018/5/layout/IconCircleLabelList"/>
    <dgm:cxn modelId="{B2039C21-CBC3-4074-9BDD-8519B6FC8435}" type="presParOf" srcId="{02E1029B-7D57-4532-AA5C-1A7E906CDCDF}" destId="{6B34A60F-F6AB-4DED-AB64-1D49109B1952}" srcOrd="1" destOrd="0" presId="urn:microsoft.com/office/officeart/2018/5/layout/IconCircleLabelList"/>
    <dgm:cxn modelId="{1B443830-E838-42D1-B7B6-81B3B235DB22}" type="presParOf" srcId="{02E1029B-7D57-4532-AA5C-1A7E906CDCDF}" destId="{2BA85191-6F60-4A65-85F3-7D7B81452E13}" srcOrd="2" destOrd="0" presId="urn:microsoft.com/office/officeart/2018/5/layout/IconCircleLabelList"/>
    <dgm:cxn modelId="{32F7A624-DF6E-4A4C-AF23-58CE94A775DE}" type="presParOf" srcId="{2BA85191-6F60-4A65-85F3-7D7B81452E13}" destId="{C8ECDDBA-A1D3-4595-BD04-45033FF54B32}" srcOrd="0" destOrd="0" presId="urn:microsoft.com/office/officeart/2018/5/layout/IconCircleLabelList"/>
    <dgm:cxn modelId="{1DD26C40-EAB6-48D4-9549-6F4736502244}" type="presParOf" srcId="{2BA85191-6F60-4A65-85F3-7D7B81452E13}" destId="{75020CD0-0FDC-4BF9-8698-B88D7EA7CF40}" srcOrd="1" destOrd="0" presId="urn:microsoft.com/office/officeart/2018/5/layout/IconCircleLabelList"/>
    <dgm:cxn modelId="{459937E2-11F3-49A5-BAF0-C18EB63AC164}" type="presParOf" srcId="{2BA85191-6F60-4A65-85F3-7D7B81452E13}" destId="{B8A3680D-AC39-4939-B19D-37CE432D5021}" srcOrd="2" destOrd="0" presId="urn:microsoft.com/office/officeart/2018/5/layout/IconCircleLabelList"/>
    <dgm:cxn modelId="{77C5FC2A-502B-4F4B-8658-08EEEEAEFFAB}" type="presParOf" srcId="{2BA85191-6F60-4A65-85F3-7D7B81452E13}" destId="{F8168601-F276-4DC2-A942-01C5472266C0}" srcOrd="3" destOrd="0" presId="urn:microsoft.com/office/officeart/2018/5/layout/IconCircleLabelList"/>
    <dgm:cxn modelId="{A4031D2A-3BD7-407D-A3DE-7443DD773F7F}" type="presParOf" srcId="{02E1029B-7D57-4532-AA5C-1A7E906CDCDF}" destId="{AEF693C4-28CA-4F8C-BB72-6CEB98CF5E94}" srcOrd="3" destOrd="0" presId="urn:microsoft.com/office/officeart/2018/5/layout/IconCircleLabelList"/>
    <dgm:cxn modelId="{CA0AC113-7A14-4D79-942A-0E144ABB0691}" type="presParOf" srcId="{02E1029B-7D57-4532-AA5C-1A7E906CDCDF}" destId="{147BAD98-91D3-4F54-A3E9-BC5FD0CB54BD}" srcOrd="4" destOrd="0" presId="urn:microsoft.com/office/officeart/2018/5/layout/IconCircleLabelList"/>
    <dgm:cxn modelId="{E5971B75-08EF-4F2C-B89B-F7CECB48A7D8}" type="presParOf" srcId="{147BAD98-91D3-4F54-A3E9-BC5FD0CB54BD}" destId="{5A238238-7C2F-4855-B0EC-6BDC2E4EBD45}" srcOrd="0" destOrd="0" presId="urn:microsoft.com/office/officeart/2018/5/layout/IconCircleLabelList"/>
    <dgm:cxn modelId="{34FD81E1-3AAB-4789-8462-5D9E166DB2B6}" type="presParOf" srcId="{147BAD98-91D3-4F54-A3E9-BC5FD0CB54BD}" destId="{93AD4DDF-5F7B-404B-BE9D-C0B602FEFBDF}" srcOrd="1" destOrd="0" presId="urn:microsoft.com/office/officeart/2018/5/layout/IconCircleLabelList"/>
    <dgm:cxn modelId="{65804E59-1FBB-42D0-B285-EA0A8E2E4B6C}" type="presParOf" srcId="{147BAD98-91D3-4F54-A3E9-BC5FD0CB54BD}" destId="{D86C2D82-3970-42FA-852D-0C8E6D348F1B}" srcOrd="2" destOrd="0" presId="urn:microsoft.com/office/officeart/2018/5/layout/IconCircleLabelList"/>
    <dgm:cxn modelId="{A59A471E-DB75-4540-A1F1-6A70B6BFC1CA}" type="presParOf" srcId="{147BAD98-91D3-4F54-A3E9-BC5FD0CB54BD}" destId="{021AEEE2-1BF9-482A-9775-55C7C52D94B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000218-915A-47BD-8856-B59A261FD66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62A86C-B17F-402D-9870-BC1D765A60F3}">
      <dgm:prSet/>
      <dgm:spPr/>
      <dgm:t>
        <a:bodyPr/>
        <a:lstStyle/>
        <a:p>
          <a:r>
            <a:rPr lang="en-US"/>
            <a:t>How would I feel if I knew that someone else actively tried to cause harm to me because of the emotion of ‘envy’ towards me?</a:t>
          </a:r>
        </a:p>
      </dgm:t>
    </dgm:pt>
    <dgm:pt modelId="{3571FDA2-0BB1-4172-8A78-F3F76CD57634}" type="parTrans" cxnId="{1BF8836D-6C60-42C7-99CA-E71699603B7B}">
      <dgm:prSet/>
      <dgm:spPr/>
      <dgm:t>
        <a:bodyPr/>
        <a:lstStyle/>
        <a:p>
          <a:endParaRPr lang="en-US"/>
        </a:p>
      </dgm:t>
    </dgm:pt>
    <dgm:pt modelId="{9DDB1E60-45D6-47C9-901F-23530E28DE94}" type="sibTrans" cxnId="{1BF8836D-6C60-42C7-99CA-E71699603B7B}">
      <dgm:prSet/>
      <dgm:spPr/>
      <dgm:t>
        <a:bodyPr/>
        <a:lstStyle/>
        <a:p>
          <a:endParaRPr lang="en-US"/>
        </a:p>
      </dgm:t>
    </dgm:pt>
    <dgm:pt modelId="{4A5452CC-B498-4CCA-B1DC-D5CFE76964B6}">
      <dgm:prSet/>
      <dgm:spPr/>
      <dgm:t>
        <a:bodyPr/>
        <a:lstStyle/>
        <a:p>
          <a:r>
            <a:rPr lang="en-US"/>
            <a:t>How would I feel if this person was someone who I trusted, or a close family member?</a:t>
          </a:r>
        </a:p>
      </dgm:t>
    </dgm:pt>
    <dgm:pt modelId="{C43B3969-A2D0-4D92-9646-AD02F2F05235}" type="parTrans" cxnId="{EA4526ED-879A-47E3-BB94-7333D893E0A7}">
      <dgm:prSet/>
      <dgm:spPr/>
      <dgm:t>
        <a:bodyPr/>
        <a:lstStyle/>
        <a:p>
          <a:endParaRPr lang="en-US"/>
        </a:p>
      </dgm:t>
    </dgm:pt>
    <dgm:pt modelId="{5F364665-C21B-4905-9AAC-104B65F65497}" type="sibTrans" cxnId="{EA4526ED-879A-47E3-BB94-7333D893E0A7}">
      <dgm:prSet/>
      <dgm:spPr/>
      <dgm:t>
        <a:bodyPr/>
        <a:lstStyle/>
        <a:p>
          <a:endParaRPr lang="en-US"/>
        </a:p>
      </dgm:t>
    </dgm:pt>
    <dgm:pt modelId="{B222DD6D-E8BB-4FCD-B453-DD41AA163611}">
      <dgm:prSet/>
      <dgm:spPr/>
      <dgm:t>
        <a:bodyPr/>
        <a:lstStyle/>
        <a:p>
          <a:r>
            <a:rPr lang="en-US"/>
            <a:t>How would this affect my relationship with that person?</a:t>
          </a:r>
        </a:p>
      </dgm:t>
    </dgm:pt>
    <dgm:pt modelId="{2410AC7D-2F8A-4F24-8AD9-E793B8092BBE}" type="parTrans" cxnId="{E9D47870-7BED-4271-81EF-6F7B26E6498A}">
      <dgm:prSet/>
      <dgm:spPr/>
      <dgm:t>
        <a:bodyPr/>
        <a:lstStyle/>
        <a:p>
          <a:endParaRPr lang="en-US"/>
        </a:p>
      </dgm:t>
    </dgm:pt>
    <dgm:pt modelId="{1B5AB9A9-540F-4EC9-A4CB-9BF70BC80A24}" type="sibTrans" cxnId="{E9D47870-7BED-4271-81EF-6F7B26E6498A}">
      <dgm:prSet/>
      <dgm:spPr/>
      <dgm:t>
        <a:bodyPr/>
        <a:lstStyle/>
        <a:p>
          <a:endParaRPr lang="en-US"/>
        </a:p>
      </dgm:t>
    </dgm:pt>
    <dgm:pt modelId="{ECB5DF00-D870-9245-B605-63C6FE694D01}" type="pres">
      <dgm:prSet presAssocID="{21000218-915A-47BD-8856-B59A261FD665}" presName="outerComposite" presStyleCnt="0">
        <dgm:presLayoutVars>
          <dgm:chMax val="5"/>
          <dgm:dir/>
          <dgm:resizeHandles val="exact"/>
        </dgm:presLayoutVars>
      </dgm:prSet>
      <dgm:spPr/>
    </dgm:pt>
    <dgm:pt modelId="{EECDB15F-CFAC-C945-BCA5-60F741A9B4D7}" type="pres">
      <dgm:prSet presAssocID="{21000218-915A-47BD-8856-B59A261FD665}" presName="dummyMaxCanvas" presStyleCnt="0">
        <dgm:presLayoutVars/>
      </dgm:prSet>
      <dgm:spPr/>
    </dgm:pt>
    <dgm:pt modelId="{8DED9DF7-4CE8-5D4F-97BC-93118E5D2074}" type="pres">
      <dgm:prSet presAssocID="{21000218-915A-47BD-8856-B59A261FD665}" presName="ThreeNodes_1" presStyleLbl="node1" presStyleIdx="0" presStyleCnt="3">
        <dgm:presLayoutVars>
          <dgm:bulletEnabled val="1"/>
        </dgm:presLayoutVars>
      </dgm:prSet>
      <dgm:spPr/>
    </dgm:pt>
    <dgm:pt modelId="{80A74F4A-C021-3842-9567-7B5FFA12C995}" type="pres">
      <dgm:prSet presAssocID="{21000218-915A-47BD-8856-B59A261FD665}" presName="ThreeNodes_2" presStyleLbl="node1" presStyleIdx="1" presStyleCnt="3">
        <dgm:presLayoutVars>
          <dgm:bulletEnabled val="1"/>
        </dgm:presLayoutVars>
      </dgm:prSet>
      <dgm:spPr/>
    </dgm:pt>
    <dgm:pt modelId="{9B691397-39DA-C24E-9B2C-16803AA2C13F}" type="pres">
      <dgm:prSet presAssocID="{21000218-915A-47BD-8856-B59A261FD665}" presName="ThreeNodes_3" presStyleLbl="node1" presStyleIdx="2" presStyleCnt="3">
        <dgm:presLayoutVars>
          <dgm:bulletEnabled val="1"/>
        </dgm:presLayoutVars>
      </dgm:prSet>
      <dgm:spPr/>
    </dgm:pt>
    <dgm:pt modelId="{F2E20D32-5AF4-8F4A-9E9C-D2EEEFE9C382}" type="pres">
      <dgm:prSet presAssocID="{21000218-915A-47BD-8856-B59A261FD665}" presName="ThreeConn_1-2" presStyleLbl="fgAccFollowNode1" presStyleIdx="0" presStyleCnt="2">
        <dgm:presLayoutVars>
          <dgm:bulletEnabled val="1"/>
        </dgm:presLayoutVars>
      </dgm:prSet>
      <dgm:spPr/>
    </dgm:pt>
    <dgm:pt modelId="{F6B44F45-8257-8243-91D5-72BF8EF11F1E}" type="pres">
      <dgm:prSet presAssocID="{21000218-915A-47BD-8856-B59A261FD665}" presName="ThreeConn_2-3" presStyleLbl="fgAccFollowNode1" presStyleIdx="1" presStyleCnt="2">
        <dgm:presLayoutVars>
          <dgm:bulletEnabled val="1"/>
        </dgm:presLayoutVars>
      </dgm:prSet>
      <dgm:spPr/>
    </dgm:pt>
    <dgm:pt modelId="{1354B51D-732E-234F-8EED-941E2432BE05}" type="pres">
      <dgm:prSet presAssocID="{21000218-915A-47BD-8856-B59A261FD665}" presName="ThreeNodes_1_text" presStyleLbl="node1" presStyleIdx="2" presStyleCnt="3">
        <dgm:presLayoutVars>
          <dgm:bulletEnabled val="1"/>
        </dgm:presLayoutVars>
      </dgm:prSet>
      <dgm:spPr/>
    </dgm:pt>
    <dgm:pt modelId="{D7859023-C6C4-744E-BBA6-FA6AB9E267C2}" type="pres">
      <dgm:prSet presAssocID="{21000218-915A-47BD-8856-B59A261FD665}" presName="ThreeNodes_2_text" presStyleLbl="node1" presStyleIdx="2" presStyleCnt="3">
        <dgm:presLayoutVars>
          <dgm:bulletEnabled val="1"/>
        </dgm:presLayoutVars>
      </dgm:prSet>
      <dgm:spPr/>
    </dgm:pt>
    <dgm:pt modelId="{4673CAC0-10C7-9A41-AB8C-9FAE91E2C4E0}" type="pres">
      <dgm:prSet presAssocID="{21000218-915A-47BD-8856-B59A261FD66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72EFE24-2108-A34E-A09A-4E23D979588F}" type="presOf" srcId="{4A5452CC-B498-4CCA-B1DC-D5CFE76964B6}" destId="{80A74F4A-C021-3842-9567-7B5FFA12C995}" srcOrd="0" destOrd="0" presId="urn:microsoft.com/office/officeart/2005/8/layout/vProcess5"/>
    <dgm:cxn modelId="{1BF8836D-6C60-42C7-99CA-E71699603B7B}" srcId="{21000218-915A-47BD-8856-B59A261FD665}" destId="{3D62A86C-B17F-402D-9870-BC1D765A60F3}" srcOrd="0" destOrd="0" parTransId="{3571FDA2-0BB1-4172-8A78-F3F76CD57634}" sibTransId="{9DDB1E60-45D6-47C9-901F-23530E28DE94}"/>
    <dgm:cxn modelId="{E9D47870-7BED-4271-81EF-6F7B26E6498A}" srcId="{21000218-915A-47BD-8856-B59A261FD665}" destId="{B222DD6D-E8BB-4FCD-B453-DD41AA163611}" srcOrd="2" destOrd="0" parTransId="{2410AC7D-2F8A-4F24-8AD9-E793B8092BBE}" sibTransId="{1B5AB9A9-540F-4EC9-A4CB-9BF70BC80A24}"/>
    <dgm:cxn modelId="{41D00775-C63E-3947-B090-6B65E4539081}" type="presOf" srcId="{5F364665-C21B-4905-9AAC-104B65F65497}" destId="{F6B44F45-8257-8243-91D5-72BF8EF11F1E}" srcOrd="0" destOrd="0" presId="urn:microsoft.com/office/officeart/2005/8/layout/vProcess5"/>
    <dgm:cxn modelId="{C9279875-9998-2642-8642-31E33DA8279E}" type="presOf" srcId="{3D62A86C-B17F-402D-9870-BC1D765A60F3}" destId="{1354B51D-732E-234F-8EED-941E2432BE05}" srcOrd="1" destOrd="0" presId="urn:microsoft.com/office/officeart/2005/8/layout/vProcess5"/>
    <dgm:cxn modelId="{BF47079D-2DF7-3745-82A8-0A66DF66F831}" type="presOf" srcId="{21000218-915A-47BD-8856-B59A261FD665}" destId="{ECB5DF00-D870-9245-B605-63C6FE694D01}" srcOrd="0" destOrd="0" presId="urn:microsoft.com/office/officeart/2005/8/layout/vProcess5"/>
    <dgm:cxn modelId="{ABC1EFA2-A8B4-2F4F-A6D0-A963C6999720}" type="presOf" srcId="{3D62A86C-B17F-402D-9870-BC1D765A60F3}" destId="{8DED9DF7-4CE8-5D4F-97BC-93118E5D2074}" srcOrd="0" destOrd="0" presId="urn:microsoft.com/office/officeart/2005/8/layout/vProcess5"/>
    <dgm:cxn modelId="{1278A6A8-B76D-FC4C-A97A-5A45D3FB71BF}" type="presOf" srcId="{B222DD6D-E8BB-4FCD-B453-DD41AA163611}" destId="{4673CAC0-10C7-9A41-AB8C-9FAE91E2C4E0}" srcOrd="1" destOrd="0" presId="urn:microsoft.com/office/officeart/2005/8/layout/vProcess5"/>
    <dgm:cxn modelId="{5B57B5AB-7267-B144-BC04-DE7836A06300}" type="presOf" srcId="{9DDB1E60-45D6-47C9-901F-23530E28DE94}" destId="{F2E20D32-5AF4-8F4A-9E9C-D2EEEFE9C382}" srcOrd="0" destOrd="0" presId="urn:microsoft.com/office/officeart/2005/8/layout/vProcess5"/>
    <dgm:cxn modelId="{77A4EEB7-A3B1-6340-80CE-89025D4ED658}" type="presOf" srcId="{4A5452CC-B498-4CCA-B1DC-D5CFE76964B6}" destId="{D7859023-C6C4-744E-BBA6-FA6AB9E267C2}" srcOrd="1" destOrd="0" presId="urn:microsoft.com/office/officeart/2005/8/layout/vProcess5"/>
    <dgm:cxn modelId="{8BF294D2-38B4-2044-A140-9E83D803FA43}" type="presOf" srcId="{B222DD6D-E8BB-4FCD-B453-DD41AA163611}" destId="{9B691397-39DA-C24E-9B2C-16803AA2C13F}" srcOrd="0" destOrd="0" presId="urn:microsoft.com/office/officeart/2005/8/layout/vProcess5"/>
    <dgm:cxn modelId="{EA4526ED-879A-47E3-BB94-7333D893E0A7}" srcId="{21000218-915A-47BD-8856-B59A261FD665}" destId="{4A5452CC-B498-4CCA-B1DC-D5CFE76964B6}" srcOrd="1" destOrd="0" parTransId="{C43B3969-A2D0-4D92-9646-AD02F2F05235}" sibTransId="{5F364665-C21B-4905-9AAC-104B65F65497}"/>
    <dgm:cxn modelId="{88B1B823-A2C3-7642-9709-FD6B3FF8F218}" type="presParOf" srcId="{ECB5DF00-D870-9245-B605-63C6FE694D01}" destId="{EECDB15F-CFAC-C945-BCA5-60F741A9B4D7}" srcOrd="0" destOrd="0" presId="urn:microsoft.com/office/officeart/2005/8/layout/vProcess5"/>
    <dgm:cxn modelId="{E2934A92-96AF-8C4B-9E11-13CBC95B3ABB}" type="presParOf" srcId="{ECB5DF00-D870-9245-B605-63C6FE694D01}" destId="{8DED9DF7-4CE8-5D4F-97BC-93118E5D2074}" srcOrd="1" destOrd="0" presId="urn:microsoft.com/office/officeart/2005/8/layout/vProcess5"/>
    <dgm:cxn modelId="{C47A2C40-37C6-A546-87DC-416A8B5D1CE8}" type="presParOf" srcId="{ECB5DF00-D870-9245-B605-63C6FE694D01}" destId="{80A74F4A-C021-3842-9567-7B5FFA12C995}" srcOrd="2" destOrd="0" presId="urn:microsoft.com/office/officeart/2005/8/layout/vProcess5"/>
    <dgm:cxn modelId="{E72AD7BC-D1E4-E94D-97C4-17016E9A5524}" type="presParOf" srcId="{ECB5DF00-D870-9245-B605-63C6FE694D01}" destId="{9B691397-39DA-C24E-9B2C-16803AA2C13F}" srcOrd="3" destOrd="0" presId="urn:microsoft.com/office/officeart/2005/8/layout/vProcess5"/>
    <dgm:cxn modelId="{CF2CA512-087C-C644-9961-4D0E0DEBFE8C}" type="presParOf" srcId="{ECB5DF00-D870-9245-B605-63C6FE694D01}" destId="{F2E20D32-5AF4-8F4A-9E9C-D2EEEFE9C382}" srcOrd="4" destOrd="0" presId="urn:microsoft.com/office/officeart/2005/8/layout/vProcess5"/>
    <dgm:cxn modelId="{8B73FA75-9B44-424D-A040-6800144D01E5}" type="presParOf" srcId="{ECB5DF00-D870-9245-B605-63C6FE694D01}" destId="{F6B44F45-8257-8243-91D5-72BF8EF11F1E}" srcOrd="5" destOrd="0" presId="urn:microsoft.com/office/officeart/2005/8/layout/vProcess5"/>
    <dgm:cxn modelId="{38A95272-8A9F-CA48-BB73-46F32748ACD6}" type="presParOf" srcId="{ECB5DF00-D870-9245-B605-63C6FE694D01}" destId="{1354B51D-732E-234F-8EED-941E2432BE05}" srcOrd="6" destOrd="0" presId="urn:microsoft.com/office/officeart/2005/8/layout/vProcess5"/>
    <dgm:cxn modelId="{2F263315-E64B-0044-84C6-3F10DDA3B181}" type="presParOf" srcId="{ECB5DF00-D870-9245-B605-63C6FE694D01}" destId="{D7859023-C6C4-744E-BBA6-FA6AB9E267C2}" srcOrd="7" destOrd="0" presId="urn:microsoft.com/office/officeart/2005/8/layout/vProcess5"/>
    <dgm:cxn modelId="{32265558-9777-804D-B266-2176F15568A8}" type="presParOf" srcId="{ECB5DF00-D870-9245-B605-63C6FE694D01}" destId="{4673CAC0-10C7-9A41-AB8C-9FAE91E2C4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18D6BA-2CCD-4894-B9DD-D0CD207C55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D7E2FE-846F-46C5-BA20-2CCCD43681E8}">
      <dgm:prSet/>
      <dgm:spPr/>
      <dgm:t>
        <a:bodyPr/>
        <a:lstStyle/>
        <a:p>
          <a:r>
            <a:rPr lang="en-US"/>
            <a:t>Reflecting on my past behavior and experiences:</a:t>
          </a:r>
        </a:p>
      </dgm:t>
    </dgm:pt>
    <dgm:pt modelId="{355E0728-33C5-4E00-AF67-5EB385ED8430}" type="parTrans" cxnId="{C6BE5620-505C-408C-88BB-CFF2A7BD9DA9}">
      <dgm:prSet/>
      <dgm:spPr/>
      <dgm:t>
        <a:bodyPr/>
        <a:lstStyle/>
        <a:p>
          <a:endParaRPr lang="en-US"/>
        </a:p>
      </dgm:t>
    </dgm:pt>
    <dgm:pt modelId="{87C5E39E-2663-42CF-B890-8C2838C06E6A}" type="sibTrans" cxnId="{C6BE5620-505C-408C-88BB-CFF2A7BD9DA9}">
      <dgm:prSet/>
      <dgm:spPr/>
      <dgm:t>
        <a:bodyPr/>
        <a:lstStyle/>
        <a:p>
          <a:endParaRPr lang="en-US"/>
        </a:p>
      </dgm:t>
    </dgm:pt>
    <dgm:pt modelId="{A35A07DA-2374-4CBD-83E8-5A9905767A89}">
      <dgm:prSet/>
      <dgm:spPr/>
      <dgm:t>
        <a:bodyPr/>
        <a:lstStyle/>
        <a:p>
          <a:r>
            <a:rPr lang="en-US"/>
            <a:t>Do I treat others how I myself want to be treated?</a:t>
          </a:r>
        </a:p>
      </dgm:t>
    </dgm:pt>
    <dgm:pt modelId="{E0907D86-61DA-419F-829A-B9FDF0B27D49}" type="parTrans" cxnId="{94D79502-72AA-4730-93CE-0B915306B358}">
      <dgm:prSet/>
      <dgm:spPr/>
      <dgm:t>
        <a:bodyPr/>
        <a:lstStyle/>
        <a:p>
          <a:endParaRPr lang="en-US"/>
        </a:p>
      </dgm:t>
    </dgm:pt>
    <dgm:pt modelId="{939D0D9E-CDD6-46E0-8A92-649D855D7455}" type="sibTrans" cxnId="{94D79502-72AA-4730-93CE-0B915306B358}">
      <dgm:prSet/>
      <dgm:spPr/>
      <dgm:t>
        <a:bodyPr/>
        <a:lstStyle/>
        <a:p>
          <a:endParaRPr lang="en-US"/>
        </a:p>
      </dgm:t>
    </dgm:pt>
    <dgm:pt modelId="{DF3AB0CF-9A78-4B89-BD29-ED0885505D24}">
      <dgm:prSet/>
      <dgm:spPr/>
      <dgm:t>
        <a:bodyPr/>
        <a:lstStyle/>
        <a:p>
          <a:r>
            <a:rPr lang="en-US"/>
            <a:t>Do I celebrate the success of others, as I would my own success?</a:t>
          </a:r>
        </a:p>
      </dgm:t>
    </dgm:pt>
    <dgm:pt modelId="{64B49F08-0F10-48E7-826A-1C77E1869AB7}" type="parTrans" cxnId="{2C756130-999F-4B01-8B33-124CB72CFFB1}">
      <dgm:prSet/>
      <dgm:spPr/>
      <dgm:t>
        <a:bodyPr/>
        <a:lstStyle/>
        <a:p>
          <a:endParaRPr lang="en-US"/>
        </a:p>
      </dgm:t>
    </dgm:pt>
    <dgm:pt modelId="{11C739AC-D63A-4D28-83BF-B151C271DA3B}" type="sibTrans" cxnId="{2C756130-999F-4B01-8B33-124CB72CFFB1}">
      <dgm:prSet/>
      <dgm:spPr/>
      <dgm:t>
        <a:bodyPr/>
        <a:lstStyle/>
        <a:p>
          <a:endParaRPr lang="en-US"/>
        </a:p>
      </dgm:t>
    </dgm:pt>
    <dgm:pt modelId="{B4BB4C45-080A-49DD-BF87-248CBABF9C8B}">
      <dgm:prSet/>
      <dgm:spPr/>
      <dgm:t>
        <a:bodyPr/>
        <a:lstStyle/>
        <a:p>
          <a:r>
            <a:rPr lang="en-US"/>
            <a:t>Do I truly respect diversity, including that of my own?</a:t>
          </a:r>
        </a:p>
      </dgm:t>
    </dgm:pt>
    <dgm:pt modelId="{A41B406E-5F59-4333-8B2F-C4E80AAD2388}" type="parTrans" cxnId="{CD0D16B9-6E79-4D34-B564-25AFFF3F22EF}">
      <dgm:prSet/>
      <dgm:spPr/>
      <dgm:t>
        <a:bodyPr/>
        <a:lstStyle/>
        <a:p>
          <a:endParaRPr lang="en-US"/>
        </a:p>
      </dgm:t>
    </dgm:pt>
    <dgm:pt modelId="{65FE59A0-BEAE-458D-AAAA-40837CD104CE}" type="sibTrans" cxnId="{CD0D16B9-6E79-4D34-B564-25AFFF3F22EF}">
      <dgm:prSet/>
      <dgm:spPr/>
      <dgm:t>
        <a:bodyPr/>
        <a:lstStyle/>
        <a:p>
          <a:endParaRPr lang="en-US"/>
        </a:p>
      </dgm:t>
    </dgm:pt>
    <dgm:pt modelId="{F1F8A097-E081-3E4C-B5A5-229A59E71327}" type="pres">
      <dgm:prSet presAssocID="{EA18D6BA-2CCD-4894-B9DD-D0CD207C552A}" presName="linear" presStyleCnt="0">
        <dgm:presLayoutVars>
          <dgm:animLvl val="lvl"/>
          <dgm:resizeHandles val="exact"/>
        </dgm:presLayoutVars>
      </dgm:prSet>
      <dgm:spPr/>
    </dgm:pt>
    <dgm:pt modelId="{36BA1986-04D9-6246-AAA2-E7A12A991372}" type="pres">
      <dgm:prSet presAssocID="{B3D7E2FE-846F-46C5-BA20-2CCCD43681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22842E-F2DE-DA45-A2A1-0F6DC4F1CA22}" type="pres">
      <dgm:prSet presAssocID="{87C5E39E-2663-42CF-B890-8C2838C06E6A}" presName="spacer" presStyleCnt="0"/>
      <dgm:spPr/>
    </dgm:pt>
    <dgm:pt modelId="{A75B12FB-1953-A743-9FAB-20416267C273}" type="pres">
      <dgm:prSet presAssocID="{A35A07DA-2374-4CBD-83E8-5A9905767A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8D012-E73D-7142-9263-A071CF9C089C}" type="pres">
      <dgm:prSet presAssocID="{939D0D9E-CDD6-46E0-8A92-649D855D7455}" presName="spacer" presStyleCnt="0"/>
      <dgm:spPr/>
    </dgm:pt>
    <dgm:pt modelId="{D8CEE370-4252-D64B-9E10-652E89AD72A2}" type="pres">
      <dgm:prSet presAssocID="{DF3AB0CF-9A78-4B89-BD29-ED0885505D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23FFE9-F7FA-014B-9225-5B7EFEFAFD8B}" type="pres">
      <dgm:prSet presAssocID="{11C739AC-D63A-4D28-83BF-B151C271DA3B}" presName="spacer" presStyleCnt="0"/>
      <dgm:spPr/>
    </dgm:pt>
    <dgm:pt modelId="{7691D3C1-DF66-1C4A-8B39-7B8EABB40AE1}" type="pres">
      <dgm:prSet presAssocID="{B4BB4C45-080A-49DD-BF87-248CBABF9C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D79502-72AA-4730-93CE-0B915306B358}" srcId="{EA18D6BA-2CCD-4894-B9DD-D0CD207C552A}" destId="{A35A07DA-2374-4CBD-83E8-5A9905767A89}" srcOrd="1" destOrd="0" parTransId="{E0907D86-61DA-419F-829A-B9FDF0B27D49}" sibTransId="{939D0D9E-CDD6-46E0-8A92-649D855D7455}"/>
    <dgm:cxn modelId="{B82C2114-CCBB-CB49-88E4-BF123A0810E9}" type="presOf" srcId="{EA18D6BA-2CCD-4894-B9DD-D0CD207C552A}" destId="{F1F8A097-E081-3E4C-B5A5-229A59E71327}" srcOrd="0" destOrd="0" presId="urn:microsoft.com/office/officeart/2005/8/layout/vList2"/>
    <dgm:cxn modelId="{D292C814-383D-904B-AB66-6966EEB45A1E}" type="presOf" srcId="{B3D7E2FE-846F-46C5-BA20-2CCCD43681E8}" destId="{36BA1986-04D9-6246-AAA2-E7A12A991372}" srcOrd="0" destOrd="0" presId="urn:microsoft.com/office/officeart/2005/8/layout/vList2"/>
    <dgm:cxn modelId="{C6BE5620-505C-408C-88BB-CFF2A7BD9DA9}" srcId="{EA18D6BA-2CCD-4894-B9DD-D0CD207C552A}" destId="{B3D7E2FE-846F-46C5-BA20-2CCCD43681E8}" srcOrd="0" destOrd="0" parTransId="{355E0728-33C5-4E00-AF67-5EB385ED8430}" sibTransId="{87C5E39E-2663-42CF-B890-8C2838C06E6A}"/>
    <dgm:cxn modelId="{2C756130-999F-4B01-8B33-124CB72CFFB1}" srcId="{EA18D6BA-2CCD-4894-B9DD-D0CD207C552A}" destId="{DF3AB0CF-9A78-4B89-BD29-ED0885505D24}" srcOrd="2" destOrd="0" parTransId="{64B49F08-0F10-48E7-826A-1C77E1869AB7}" sibTransId="{11C739AC-D63A-4D28-83BF-B151C271DA3B}"/>
    <dgm:cxn modelId="{930AD19A-F81D-CC48-A3A8-4844918ADD28}" type="presOf" srcId="{A35A07DA-2374-4CBD-83E8-5A9905767A89}" destId="{A75B12FB-1953-A743-9FAB-20416267C273}" srcOrd="0" destOrd="0" presId="urn:microsoft.com/office/officeart/2005/8/layout/vList2"/>
    <dgm:cxn modelId="{CD0D16B9-6E79-4D34-B564-25AFFF3F22EF}" srcId="{EA18D6BA-2CCD-4894-B9DD-D0CD207C552A}" destId="{B4BB4C45-080A-49DD-BF87-248CBABF9C8B}" srcOrd="3" destOrd="0" parTransId="{A41B406E-5F59-4333-8B2F-C4E80AAD2388}" sibTransId="{65FE59A0-BEAE-458D-AAAA-40837CD104CE}"/>
    <dgm:cxn modelId="{CF2BF5FA-EE1A-5D4E-A97A-7AAACA9E181F}" type="presOf" srcId="{DF3AB0CF-9A78-4B89-BD29-ED0885505D24}" destId="{D8CEE370-4252-D64B-9E10-652E89AD72A2}" srcOrd="0" destOrd="0" presId="urn:microsoft.com/office/officeart/2005/8/layout/vList2"/>
    <dgm:cxn modelId="{42CB63FE-D0AE-B24A-94C3-D9878D993B2C}" type="presOf" srcId="{B4BB4C45-080A-49DD-BF87-248CBABF9C8B}" destId="{7691D3C1-DF66-1C4A-8B39-7B8EABB40AE1}" srcOrd="0" destOrd="0" presId="urn:microsoft.com/office/officeart/2005/8/layout/vList2"/>
    <dgm:cxn modelId="{BD045459-1FD5-FE47-81BD-700D4DE421CF}" type="presParOf" srcId="{F1F8A097-E081-3E4C-B5A5-229A59E71327}" destId="{36BA1986-04D9-6246-AAA2-E7A12A991372}" srcOrd="0" destOrd="0" presId="urn:microsoft.com/office/officeart/2005/8/layout/vList2"/>
    <dgm:cxn modelId="{727E3ADF-634E-394B-8361-79E7D19BBDCB}" type="presParOf" srcId="{F1F8A097-E081-3E4C-B5A5-229A59E71327}" destId="{6622842E-F2DE-DA45-A2A1-0F6DC4F1CA22}" srcOrd="1" destOrd="0" presId="urn:microsoft.com/office/officeart/2005/8/layout/vList2"/>
    <dgm:cxn modelId="{9CF7A526-5863-D646-AC7F-3B9AF2C1E75C}" type="presParOf" srcId="{F1F8A097-E081-3E4C-B5A5-229A59E71327}" destId="{A75B12FB-1953-A743-9FAB-20416267C273}" srcOrd="2" destOrd="0" presId="urn:microsoft.com/office/officeart/2005/8/layout/vList2"/>
    <dgm:cxn modelId="{693949AC-7D5E-134F-8F66-1BBA6C2F9146}" type="presParOf" srcId="{F1F8A097-E081-3E4C-B5A5-229A59E71327}" destId="{CE08D012-E73D-7142-9263-A071CF9C089C}" srcOrd="3" destOrd="0" presId="urn:microsoft.com/office/officeart/2005/8/layout/vList2"/>
    <dgm:cxn modelId="{1163639F-F437-D64A-BAAB-72652B87C8ED}" type="presParOf" srcId="{F1F8A097-E081-3E4C-B5A5-229A59E71327}" destId="{D8CEE370-4252-D64B-9E10-652E89AD72A2}" srcOrd="4" destOrd="0" presId="urn:microsoft.com/office/officeart/2005/8/layout/vList2"/>
    <dgm:cxn modelId="{A3BF8FC1-FB35-AD44-9631-2B058237AFA0}" type="presParOf" srcId="{F1F8A097-E081-3E4C-B5A5-229A59E71327}" destId="{C923FFE9-F7FA-014B-9225-5B7EFEFAFD8B}" srcOrd="5" destOrd="0" presId="urn:microsoft.com/office/officeart/2005/8/layout/vList2"/>
    <dgm:cxn modelId="{8824F718-E7D8-EA40-9209-350E637D4F36}" type="presParOf" srcId="{F1F8A097-E081-3E4C-B5A5-229A59E71327}" destId="{7691D3C1-DF66-1C4A-8B39-7B8EABB40A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7758FB-F7E5-42ED-B2BE-8400916B9E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6790C6-2B80-4913-9D1E-739CAF4636C4}">
      <dgm:prSet/>
      <dgm:spPr/>
      <dgm:t>
        <a:bodyPr/>
        <a:lstStyle/>
        <a:p>
          <a:r>
            <a:rPr lang="en-US"/>
            <a:t>Do others treat me the way they want to be treated?</a:t>
          </a:r>
        </a:p>
      </dgm:t>
    </dgm:pt>
    <dgm:pt modelId="{ED22ED91-16FE-4D95-B042-8A39A37852C9}" type="parTrans" cxnId="{FA2584D1-124B-4E91-A055-1F14E8EA4896}">
      <dgm:prSet/>
      <dgm:spPr/>
      <dgm:t>
        <a:bodyPr/>
        <a:lstStyle/>
        <a:p>
          <a:endParaRPr lang="en-US"/>
        </a:p>
      </dgm:t>
    </dgm:pt>
    <dgm:pt modelId="{C9C08766-4751-4B20-BF48-831A229AF3F5}" type="sibTrans" cxnId="{FA2584D1-124B-4E91-A055-1F14E8EA4896}">
      <dgm:prSet/>
      <dgm:spPr/>
      <dgm:t>
        <a:bodyPr/>
        <a:lstStyle/>
        <a:p>
          <a:endParaRPr lang="en-US"/>
        </a:p>
      </dgm:t>
    </dgm:pt>
    <dgm:pt modelId="{340EB1ED-B9A0-49BE-9AE9-58D0CBED1B18}">
      <dgm:prSet/>
      <dgm:spPr/>
      <dgm:t>
        <a:bodyPr/>
        <a:lstStyle/>
        <a:p>
          <a:r>
            <a:rPr lang="en-US"/>
            <a:t>Do others celebrate my success, as they would their own?</a:t>
          </a:r>
        </a:p>
      </dgm:t>
    </dgm:pt>
    <dgm:pt modelId="{89B1201D-4B86-467E-ACAA-1D1C99B4F5A7}" type="parTrans" cxnId="{370D203B-4E77-4600-8771-399E4DA6A769}">
      <dgm:prSet/>
      <dgm:spPr/>
      <dgm:t>
        <a:bodyPr/>
        <a:lstStyle/>
        <a:p>
          <a:endParaRPr lang="en-US"/>
        </a:p>
      </dgm:t>
    </dgm:pt>
    <dgm:pt modelId="{1B7BAFAA-C53B-4676-A0DA-2D89F30EF7AA}" type="sibTrans" cxnId="{370D203B-4E77-4600-8771-399E4DA6A769}">
      <dgm:prSet/>
      <dgm:spPr/>
      <dgm:t>
        <a:bodyPr/>
        <a:lstStyle/>
        <a:p>
          <a:endParaRPr lang="en-US"/>
        </a:p>
      </dgm:t>
    </dgm:pt>
    <dgm:pt modelId="{1A7C83C9-57E7-4BD4-896A-E84C76BA467C}">
      <dgm:prSet/>
      <dgm:spPr/>
      <dgm:t>
        <a:bodyPr/>
        <a:lstStyle/>
        <a:p>
          <a:r>
            <a:rPr lang="en-US"/>
            <a:t>Do others respect diversity, as well as their own?</a:t>
          </a:r>
        </a:p>
      </dgm:t>
    </dgm:pt>
    <dgm:pt modelId="{6CF4D06D-1C5F-4A28-9567-E0B874D7C0EA}" type="parTrans" cxnId="{996F7C32-14D2-4AD2-90B6-9FFCF94C5119}">
      <dgm:prSet/>
      <dgm:spPr/>
      <dgm:t>
        <a:bodyPr/>
        <a:lstStyle/>
        <a:p>
          <a:endParaRPr lang="en-US"/>
        </a:p>
      </dgm:t>
    </dgm:pt>
    <dgm:pt modelId="{52AE0096-6FC9-4FD1-9216-7294B461188E}" type="sibTrans" cxnId="{996F7C32-14D2-4AD2-90B6-9FFCF94C5119}">
      <dgm:prSet/>
      <dgm:spPr/>
      <dgm:t>
        <a:bodyPr/>
        <a:lstStyle/>
        <a:p>
          <a:endParaRPr lang="en-US"/>
        </a:p>
      </dgm:t>
    </dgm:pt>
    <dgm:pt modelId="{1CDF66E2-255A-BB45-8D81-F13C9081F1B5}" type="pres">
      <dgm:prSet presAssocID="{8C7758FB-F7E5-42ED-B2BE-8400916B9E34}" presName="linear" presStyleCnt="0">
        <dgm:presLayoutVars>
          <dgm:animLvl val="lvl"/>
          <dgm:resizeHandles val="exact"/>
        </dgm:presLayoutVars>
      </dgm:prSet>
      <dgm:spPr/>
    </dgm:pt>
    <dgm:pt modelId="{A326908C-66FA-F14C-BDE7-5B7F630CECAD}" type="pres">
      <dgm:prSet presAssocID="{3E6790C6-2B80-4913-9D1E-739CAF4636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9A1A3E-4B61-E842-AE7F-5BBBEAFD6D3E}" type="pres">
      <dgm:prSet presAssocID="{C9C08766-4751-4B20-BF48-831A229AF3F5}" presName="spacer" presStyleCnt="0"/>
      <dgm:spPr/>
    </dgm:pt>
    <dgm:pt modelId="{BDDCAF6D-A7AF-4248-8718-F69A9917F852}" type="pres">
      <dgm:prSet presAssocID="{340EB1ED-B9A0-49BE-9AE9-58D0CBED1B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12355B-84BC-8942-A1BA-529A84078C9F}" type="pres">
      <dgm:prSet presAssocID="{1B7BAFAA-C53B-4676-A0DA-2D89F30EF7AA}" presName="spacer" presStyleCnt="0"/>
      <dgm:spPr/>
    </dgm:pt>
    <dgm:pt modelId="{9C2762C8-9771-8046-A1DA-C4AF22181B5A}" type="pres">
      <dgm:prSet presAssocID="{1A7C83C9-57E7-4BD4-896A-E84C76BA46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206A1A-E90E-7B4E-84A8-B6DA88373E95}" type="presOf" srcId="{8C7758FB-F7E5-42ED-B2BE-8400916B9E34}" destId="{1CDF66E2-255A-BB45-8D81-F13C9081F1B5}" srcOrd="0" destOrd="0" presId="urn:microsoft.com/office/officeart/2005/8/layout/vList2"/>
    <dgm:cxn modelId="{2B59EB23-515C-534D-8645-63F87EC56A37}" type="presOf" srcId="{1A7C83C9-57E7-4BD4-896A-E84C76BA467C}" destId="{9C2762C8-9771-8046-A1DA-C4AF22181B5A}" srcOrd="0" destOrd="0" presId="urn:microsoft.com/office/officeart/2005/8/layout/vList2"/>
    <dgm:cxn modelId="{996F7C32-14D2-4AD2-90B6-9FFCF94C5119}" srcId="{8C7758FB-F7E5-42ED-B2BE-8400916B9E34}" destId="{1A7C83C9-57E7-4BD4-896A-E84C76BA467C}" srcOrd="2" destOrd="0" parTransId="{6CF4D06D-1C5F-4A28-9567-E0B874D7C0EA}" sibTransId="{52AE0096-6FC9-4FD1-9216-7294B461188E}"/>
    <dgm:cxn modelId="{370D203B-4E77-4600-8771-399E4DA6A769}" srcId="{8C7758FB-F7E5-42ED-B2BE-8400916B9E34}" destId="{340EB1ED-B9A0-49BE-9AE9-58D0CBED1B18}" srcOrd="1" destOrd="0" parTransId="{89B1201D-4B86-467E-ACAA-1D1C99B4F5A7}" sibTransId="{1B7BAFAA-C53B-4676-A0DA-2D89F30EF7AA}"/>
    <dgm:cxn modelId="{ABF3C460-DC29-C44D-92B5-41C804692F69}" type="presOf" srcId="{3E6790C6-2B80-4913-9D1E-739CAF4636C4}" destId="{A326908C-66FA-F14C-BDE7-5B7F630CECAD}" srcOrd="0" destOrd="0" presId="urn:microsoft.com/office/officeart/2005/8/layout/vList2"/>
    <dgm:cxn modelId="{FA2584D1-124B-4E91-A055-1F14E8EA4896}" srcId="{8C7758FB-F7E5-42ED-B2BE-8400916B9E34}" destId="{3E6790C6-2B80-4913-9D1E-739CAF4636C4}" srcOrd="0" destOrd="0" parTransId="{ED22ED91-16FE-4D95-B042-8A39A37852C9}" sibTransId="{C9C08766-4751-4B20-BF48-831A229AF3F5}"/>
    <dgm:cxn modelId="{0E4290D6-032F-1448-B627-5864184723B4}" type="presOf" srcId="{340EB1ED-B9A0-49BE-9AE9-58D0CBED1B18}" destId="{BDDCAF6D-A7AF-4248-8718-F69A9917F852}" srcOrd="0" destOrd="0" presId="urn:microsoft.com/office/officeart/2005/8/layout/vList2"/>
    <dgm:cxn modelId="{12F158A6-88B0-6B4C-B533-FCA64CBCF6A8}" type="presParOf" srcId="{1CDF66E2-255A-BB45-8D81-F13C9081F1B5}" destId="{A326908C-66FA-F14C-BDE7-5B7F630CECAD}" srcOrd="0" destOrd="0" presId="urn:microsoft.com/office/officeart/2005/8/layout/vList2"/>
    <dgm:cxn modelId="{5E43D904-0B6B-8E4B-A0A9-14DDFECB16B4}" type="presParOf" srcId="{1CDF66E2-255A-BB45-8D81-F13C9081F1B5}" destId="{039A1A3E-4B61-E842-AE7F-5BBBEAFD6D3E}" srcOrd="1" destOrd="0" presId="urn:microsoft.com/office/officeart/2005/8/layout/vList2"/>
    <dgm:cxn modelId="{C844480B-2788-5844-84CC-9F66267B955D}" type="presParOf" srcId="{1CDF66E2-255A-BB45-8D81-F13C9081F1B5}" destId="{BDDCAF6D-A7AF-4248-8718-F69A9917F852}" srcOrd="2" destOrd="0" presId="urn:microsoft.com/office/officeart/2005/8/layout/vList2"/>
    <dgm:cxn modelId="{109B6334-E9D5-6E4D-9BB2-BB76CD94FA8E}" type="presParOf" srcId="{1CDF66E2-255A-BB45-8D81-F13C9081F1B5}" destId="{3B12355B-84BC-8942-A1BA-529A84078C9F}" srcOrd="3" destOrd="0" presId="urn:microsoft.com/office/officeart/2005/8/layout/vList2"/>
    <dgm:cxn modelId="{79B7DC36-096B-C44F-80B8-112C335887D8}" type="presParOf" srcId="{1CDF66E2-255A-BB45-8D81-F13C9081F1B5}" destId="{9C2762C8-9771-8046-A1DA-C4AF22181B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6EE30D-DAF4-4E99-89FB-42A84B685E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5A6900-BB12-4FA8-9B0C-59198410EE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I control the envy of others?</a:t>
          </a:r>
        </a:p>
      </dgm:t>
    </dgm:pt>
    <dgm:pt modelId="{BEE97FBF-128E-4164-9655-1AAEB272ED2F}" type="parTrans" cxnId="{C3C407BD-6550-4BAD-A33E-7D58D23C0287}">
      <dgm:prSet/>
      <dgm:spPr/>
      <dgm:t>
        <a:bodyPr/>
        <a:lstStyle/>
        <a:p>
          <a:endParaRPr lang="en-US"/>
        </a:p>
      </dgm:t>
    </dgm:pt>
    <dgm:pt modelId="{780E4202-34D8-42B7-ABAF-C90A7EE24D62}" type="sibTrans" cxnId="{C3C407BD-6550-4BAD-A33E-7D58D23C0287}">
      <dgm:prSet/>
      <dgm:spPr/>
      <dgm:t>
        <a:bodyPr/>
        <a:lstStyle/>
        <a:p>
          <a:endParaRPr lang="en-US"/>
        </a:p>
      </dgm:t>
    </dgm:pt>
    <dgm:pt modelId="{C41F1AA1-D4E1-48A4-9B9A-CFD8F233EB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I control the thoughts and emotions of someone towards me?</a:t>
          </a:r>
        </a:p>
      </dgm:t>
    </dgm:pt>
    <dgm:pt modelId="{81E7841E-E4C8-4360-A54C-321EE1BC9295}" type="parTrans" cxnId="{1F9BE792-85C8-4729-9C79-62C8D709E0F9}">
      <dgm:prSet/>
      <dgm:spPr/>
      <dgm:t>
        <a:bodyPr/>
        <a:lstStyle/>
        <a:p>
          <a:endParaRPr lang="en-US"/>
        </a:p>
      </dgm:t>
    </dgm:pt>
    <dgm:pt modelId="{DE764B97-00AA-49ED-B945-A1D944673555}" type="sibTrans" cxnId="{1F9BE792-85C8-4729-9C79-62C8D709E0F9}">
      <dgm:prSet/>
      <dgm:spPr/>
      <dgm:t>
        <a:bodyPr/>
        <a:lstStyle/>
        <a:p>
          <a:endParaRPr lang="en-US"/>
        </a:p>
      </dgm:t>
    </dgm:pt>
    <dgm:pt modelId="{6C27310A-6EE5-4353-9FDE-15A820624A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have a right to try to control others’ emotions?</a:t>
          </a:r>
        </a:p>
      </dgm:t>
    </dgm:pt>
    <dgm:pt modelId="{86DF8CB8-81C3-4687-9E30-CA9A5F2A2042}" type="parTrans" cxnId="{ED654B33-4CEF-492E-894D-B516E28F8506}">
      <dgm:prSet/>
      <dgm:spPr/>
      <dgm:t>
        <a:bodyPr/>
        <a:lstStyle/>
        <a:p>
          <a:endParaRPr lang="en-US"/>
        </a:p>
      </dgm:t>
    </dgm:pt>
    <dgm:pt modelId="{F9D4C215-63B9-4D2A-B0D7-115BF20835B7}" type="sibTrans" cxnId="{ED654B33-4CEF-492E-894D-B516E28F8506}">
      <dgm:prSet/>
      <dgm:spPr/>
      <dgm:t>
        <a:bodyPr/>
        <a:lstStyle/>
        <a:p>
          <a:endParaRPr lang="en-US"/>
        </a:p>
      </dgm:t>
    </dgm:pt>
    <dgm:pt modelId="{FA165D8F-94D8-428E-9A54-6BD49B60CF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want to take control of my own Envy? Why do I want to be in control of my own Envy?</a:t>
          </a:r>
        </a:p>
      </dgm:t>
    </dgm:pt>
    <dgm:pt modelId="{63B978BD-2974-41A0-8B3C-AAB690639A29}" type="parTrans" cxnId="{59740B15-61D9-4A77-8FFA-BE5B76999375}">
      <dgm:prSet/>
      <dgm:spPr/>
      <dgm:t>
        <a:bodyPr/>
        <a:lstStyle/>
        <a:p>
          <a:endParaRPr lang="en-US"/>
        </a:p>
      </dgm:t>
    </dgm:pt>
    <dgm:pt modelId="{8413AE18-DB73-4B6B-A1D0-D30B262B9136}" type="sibTrans" cxnId="{59740B15-61D9-4A77-8FFA-BE5B76999375}">
      <dgm:prSet/>
      <dgm:spPr/>
      <dgm:t>
        <a:bodyPr/>
        <a:lstStyle/>
        <a:p>
          <a:endParaRPr lang="en-US"/>
        </a:p>
      </dgm:t>
    </dgm:pt>
    <dgm:pt modelId="{CDEAF0BC-F4B2-4DE3-A42B-429D934D1585}" type="pres">
      <dgm:prSet presAssocID="{E16EE30D-DAF4-4E99-89FB-42A84B685ED4}" presName="root" presStyleCnt="0">
        <dgm:presLayoutVars>
          <dgm:dir/>
          <dgm:resizeHandles val="exact"/>
        </dgm:presLayoutVars>
      </dgm:prSet>
      <dgm:spPr/>
    </dgm:pt>
    <dgm:pt modelId="{D22DBD66-86C6-439B-AC33-800674BBAD08}" type="pres">
      <dgm:prSet presAssocID="{885A6900-BB12-4FA8-9B0C-59198410EE8E}" presName="compNode" presStyleCnt="0"/>
      <dgm:spPr/>
    </dgm:pt>
    <dgm:pt modelId="{7244ECA1-5A3B-4019-BC4E-DB7A37083238}" type="pres">
      <dgm:prSet presAssocID="{885A6900-BB12-4FA8-9B0C-59198410EE8E}" presName="bgRect" presStyleLbl="bgShp" presStyleIdx="0" presStyleCnt="4"/>
      <dgm:spPr/>
    </dgm:pt>
    <dgm:pt modelId="{F59AC482-5F6C-40C6-82E0-1A9E3161C8DB}" type="pres">
      <dgm:prSet presAssocID="{885A6900-BB12-4FA8-9B0C-59198410EE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077BBC91-55F0-4A74-9EFF-AFAA1DDE91C6}" type="pres">
      <dgm:prSet presAssocID="{885A6900-BB12-4FA8-9B0C-59198410EE8E}" presName="spaceRect" presStyleCnt="0"/>
      <dgm:spPr/>
    </dgm:pt>
    <dgm:pt modelId="{029D2BE5-64A6-4697-99FE-FF138CFDABC5}" type="pres">
      <dgm:prSet presAssocID="{885A6900-BB12-4FA8-9B0C-59198410EE8E}" presName="parTx" presStyleLbl="revTx" presStyleIdx="0" presStyleCnt="4">
        <dgm:presLayoutVars>
          <dgm:chMax val="0"/>
          <dgm:chPref val="0"/>
        </dgm:presLayoutVars>
      </dgm:prSet>
      <dgm:spPr/>
    </dgm:pt>
    <dgm:pt modelId="{BACD7AC5-72CF-4DB4-A59B-2BE580FC4B42}" type="pres">
      <dgm:prSet presAssocID="{780E4202-34D8-42B7-ABAF-C90A7EE24D62}" presName="sibTrans" presStyleCnt="0"/>
      <dgm:spPr/>
    </dgm:pt>
    <dgm:pt modelId="{2D8B49FF-EB7E-4F00-8489-C101A7600675}" type="pres">
      <dgm:prSet presAssocID="{C41F1AA1-D4E1-48A4-9B9A-CFD8F233EB2E}" presName="compNode" presStyleCnt="0"/>
      <dgm:spPr/>
    </dgm:pt>
    <dgm:pt modelId="{B276596A-672E-40F0-B431-E436E80173E9}" type="pres">
      <dgm:prSet presAssocID="{C41F1AA1-D4E1-48A4-9B9A-CFD8F233EB2E}" presName="bgRect" presStyleLbl="bgShp" presStyleIdx="1" presStyleCnt="4"/>
      <dgm:spPr/>
    </dgm:pt>
    <dgm:pt modelId="{AA77DEB1-5D3D-4276-9429-24E1304956C4}" type="pres">
      <dgm:prSet presAssocID="{C41F1AA1-D4E1-48A4-9B9A-CFD8F233EB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7511AF0F-63F2-4EB5-B5F3-32654F930DB1}" type="pres">
      <dgm:prSet presAssocID="{C41F1AA1-D4E1-48A4-9B9A-CFD8F233EB2E}" presName="spaceRect" presStyleCnt="0"/>
      <dgm:spPr/>
    </dgm:pt>
    <dgm:pt modelId="{47CEA7F5-6ECF-4427-948F-F52C9EC187D9}" type="pres">
      <dgm:prSet presAssocID="{C41F1AA1-D4E1-48A4-9B9A-CFD8F233EB2E}" presName="parTx" presStyleLbl="revTx" presStyleIdx="1" presStyleCnt="4">
        <dgm:presLayoutVars>
          <dgm:chMax val="0"/>
          <dgm:chPref val="0"/>
        </dgm:presLayoutVars>
      </dgm:prSet>
      <dgm:spPr/>
    </dgm:pt>
    <dgm:pt modelId="{B4648A7D-A1A6-4663-AB80-58A96B6CEE6B}" type="pres">
      <dgm:prSet presAssocID="{DE764B97-00AA-49ED-B945-A1D944673555}" presName="sibTrans" presStyleCnt="0"/>
      <dgm:spPr/>
    </dgm:pt>
    <dgm:pt modelId="{F5B19D05-6E7C-4AD5-B7BD-080846F36598}" type="pres">
      <dgm:prSet presAssocID="{6C27310A-6EE5-4353-9FDE-15A820624A6E}" presName="compNode" presStyleCnt="0"/>
      <dgm:spPr/>
    </dgm:pt>
    <dgm:pt modelId="{1EFAAE87-F934-4649-B640-1BA556CE67DF}" type="pres">
      <dgm:prSet presAssocID="{6C27310A-6EE5-4353-9FDE-15A820624A6E}" presName="bgRect" presStyleLbl="bgShp" presStyleIdx="2" presStyleCnt="4"/>
      <dgm:spPr/>
    </dgm:pt>
    <dgm:pt modelId="{91D696D1-E828-4636-B7F7-2ACFC6303FCE}" type="pres">
      <dgm:prSet presAssocID="{6C27310A-6EE5-4353-9FDE-15A820624A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34851CD4-F6F0-4B04-859B-E117D52A057B}" type="pres">
      <dgm:prSet presAssocID="{6C27310A-6EE5-4353-9FDE-15A820624A6E}" presName="spaceRect" presStyleCnt="0"/>
      <dgm:spPr/>
    </dgm:pt>
    <dgm:pt modelId="{2C3F2CB3-7A86-46F8-88DA-6D70E0FA1E77}" type="pres">
      <dgm:prSet presAssocID="{6C27310A-6EE5-4353-9FDE-15A820624A6E}" presName="parTx" presStyleLbl="revTx" presStyleIdx="2" presStyleCnt="4">
        <dgm:presLayoutVars>
          <dgm:chMax val="0"/>
          <dgm:chPref val="0"/>
        </dgm:presLayoutVars>
      </dgm:prSet>
      <dgm:spPr/>
    </dgm:pt>
    <dgm:pt modelId="{61B6DFE2-B6E2-4A29-A5AE-73196697ABD3}" type="pres">
      <dgm:prSet presAssocID="{F9D4C215-63B9-4D2A-B0D7-115BF20835B7}" presName="sibTrans" presStyleCnt="0"/>
      <dgm:spPr/>
    </dgm:pt>
    <dgm:pt modelId="{7E29115F-8DBC-4CD0-A1C2-E4EC086F3299}" type="pres">
      <dgm:prSet presAssocID="{FA165D8F-94D8-428E-9A54-6BD49B60CF29}" presName="compNode" presStyleCnt="0"/>
      <dgm:spPr/>
    </dgm:pt>
    <dgm:pt modelId="{AF814FA3-60A5-4E54-B829-23277064FC9F}" type="pres">
      <dgm:prSet presAssocID="{FA165D8F-94D8-428E-9A54-6BD49B60CF29}" presName="bgRect" presStyleLbl="bgShp" presStyleIdx="3" presStyleCnt="4"/>
      <dgm:spPr/>
    </dgm:pt>
    <dgm:pt modelId="{5FF6C7A6-5877-410C-BDAA-88D46BFD65BE}" type="pres">
      <dgm:prSet presAssocID="{FA165D8F-94D8-428E-9A54-6BD49B60CF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680587FA-92DA-41A1-A0BA-C7E0CED0B76E}" type="pres">
      <dgm:prSet presAssocID="{FA165D8F-94D8-428E-9A54-6BD49B60CF29}" presName="spaceRect" presStyleCnt="0"/>
      <dgm:spPr/>
    </dgm:pt>
    <dgm:pt modelId="{F99B733F-6552-4399-986B-6B6999BEAB35}" type="pres">
      <dgm:prSet presAssocID="{FA165D8F-94D8-428E-9A54-6BD49B60CF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9740B15-61D9-4A77-8FFA-BE5B76999375}" srcId="{E16EE30D-DAF4-4E99-89FB-42A84B685ED4}" destId="{FA165D8F-94D8-428E-9A54-6BD49B60CF29}" srcOrd="3" destOrd="0" parTransId="{63B978BD-2974-41A0-8B3C-AAB690639A29}" sibTransId="{8413AE18-DB73-4B6B-A1D0-D30B262B9136}"/>
    <dgm:cxn modelId="{27CF4820-33A8-894B-960C-A42641D8BECB}" type="presOf" srcId="{885A6900-BB12-4FA8-9B0C-59198410EE8E}" destId="{029D2BE5-64A6-4697-99FE-FF138CFDABC5}" srcOrd="0" destOrd="0" presId="urn:microsoft.com/office/officeart/2018/2/layout/IconVerticalSolidList"/>
    <dgm:cxn modelId="{D55C0C27-7EE6-8043-A6FC-6C030B83BF07}" type="presOf" srcId="{E16EE30D-DAF4-4E99-89FB-42A84B685ED4}" destId="{CDEAF0BC-F4B2-4DE3-A42B-429D934D1585}" srcOrd="0" destOrd="0" presId="urn:microsoft.com/office/officeart/2018/2/layout/IconVerticalSolidList"/>
    <dgm:cxn modelId="{ED654B33-4CEF-492E-894D-B516E28F8506}" srcId="{E16EE30D-DAF4-4E99-89FB-42A84B685ED4}" destId="{6C27310A-6EE5-4353-9FDE-15A820624A6E}" srcOrd="2" destOrd="0" parTransId="{86DF8CB8-81C3-4687-9E30-CA9A5F2A2042}" sibTransId="{F9D4C215-63B9-4D2A-B0D7-115BF20835B7}"/>
    <dgm:cxn modelId="{52641A44-0ADA-8F42-B2E6-DC577DFD7A76}" type="presOf" srcId="{C41F1AA1-D4E1-48A4-9B9A-CFD8F233EB2E}" destId="{47CEA7F5-6ECF-4427-948F-F52C9EC187D9}" srcOrd="0" destOrd="0" presId="urn:microsoft.com/office/officeart/2018/2/layout/IconVerticalSolidList"/>
    <dgm:cxn modelId="{FD474164-BE22-E140-8474-B2B93EAA6AA3}" type="presOf" srcId="{6C27310A-6EE5-4353-9FDE-15A820624A6E}" destId="{2C3F2CB3-7A86-46F8-88DA-6D70E0FA1E77}" srcOrd="0" destOrd="0" presId="urn:microsoft.com/office/officeart/2018/2/layout/IconVerticalSolidList"/>
    <dgm:cxn modelId="{1F9BE792-85C8-4729-9C79-62C8D709E0F9}" srcId="{E16EE30D-DAF4-4E99-89FB-42A84B685ED4}" destId="{C41F1AA1-D4E1-48A4-9B9A-CFD8F233EB2E}" srcOrd="1" destOrd="0" parTransId="{81E7841E-E4C8-4360-A54C-321EE1BC9295}" sibTransId="{DE764B97-00AA-49ED-B945-A1D944673555}"/>
    <dgm:cxn modelId="{C3C407BD-6550-4BAD-A33E-7D58D23C0287}" srcId="{E16EE30D-DAF4-4E99-89FB-42A84B685ED4}" destId="{885A6900-BB12-4FA8-9B0C-59198410EE8E}" srcOrd="0" destOrd="0" parTransId="{BEE97FBF-128E-4164-9655-1AAEB272ED2F}" sibTransId="{780E4202-34D8-42B7-ABAF-C90A7EE24D62}"/>
    <dgm:cxn modelId="{5C6251C0-918A-6E45-8B0F-E1B516D72E70}" type="presOf" srcId="{FA165D8F-94D8-428E-9A54-6BD49B60CF29}" destId="{F99B733F-6552-4399-986B-6B6999BEAB35}" srcOrd="0" destOrd="0" presId="urn:microsoft.com/office/officeart/2018/2/layout/IconVerticalSolidList"/>
    <dgm:cxn modelId="{7BE8B4DD-D43D-9244-B8BE-29FE65A0AD54}" type="presParOf" srcId="{CDEAF0BC-F4B2-4DE3-A42B-429D934D1585}" destId="{D22DBD66-86C6-439B-AC33-800674BBAD08}" srcOrd="0" destOrd="0" presId="urn:microsoft.com/office/officeart/2018/2/layout/IconVerticalSolidList"/>
    <dgm:cxn modelId="{8B001947-5548-7E4B-90B5-3DABCA601B49}" type="presParOf" srcId="{D22DBD66-86C6-439B-AC33-800674BBAD08}" destId="{7244ECA1-5A3B-4019-BC4E-DB7A37083238}" srcOrd="0" destOrd="0" presId="urn:microsoft.com/office/officeart/2018/2/layout/IconVerticalSolidList"/>
    <dgm:cxn modelId="{F464A330-BE43-3C43-96F4-611BD8F3B2BF}" type="presParOf" srcId="{D22DBD66-86C6-439B-AC33-800674BBAD08}" destId="{F59AC482-5F6C-40C6-82E0-1A9E3161C8DB}" srcOrd="1" destOrd="0" presId="urn:microsoft.com/office/officeart/2018/2/layout/IconVerticalSolidList"/>
    <dgm:cxn modelId="{5C1AF091-44BB-8743-AB37-D6DD297CBD00}" type="presParOf" srcId="{D22DBD66-86C6-439B-AC33-800674BBAD08}" destId="{077BBC91-55F0-4A74-9EFF-AFAA1DDE91C6}" srcOrd="2" destOrd="0" presId="urn:microsoft.com/office/officeart/2018/2/layout/IconVerticalSolidList"/>
    <dgm:cxn modelId="{171C45EA-7C10-1343-80D4-4B6BD109A799}" type="presParOf" srcId="{D22DBD66-86C6-439B-AC33-800674BBAD08}" destId="{029D2BE5-64A6-4697-99FE-FF138CFDABC5}" srcOrd="3" destOrd="0" presId="urn:microsoft.com/office/officeart/2018/2/layout/IconVerticalSolidList"/>
    <dgm:cxn modelId="{33EA5B62-8C4F-B244-A50B-40E07F4513EE}" type="presParOf" srcId="{CDEAF0BC-F4B2-4DE3-A42B-429D934D1585}" destId="{BACD7AC5-72CF-4DB4-A59B-2BE580FC4B42}" srcOrd="1" destOrd="0" presId="urn:microsoft.com/office/officeart/2018/2/layout/IconVerticalSolidList"/>
    <dgm:cxn modelId="{85087ADE-FEDE-CF44-9DCB-E43418743694}" type="presParOf" srcId="{CDEAF0BC-F4B2-4DE3-A42B-429D934D1585}" destId="{2D8B49FF-EB7E-4F00-8489-C101A7600675}" srcOrd="2" destOrd="0" presId="urn:microsoft.com/office/officeart/2018/2/layout/IconVerticalSolidList"/>
    <dgm:cxn modelId="{837AF0E3-85BA-8845-8A45-10BD157DC37B}" type="presParOf" srcId="{2D8B49FF-EB7E-4F00-8489-C101A7600675}" destId="{B276596A-672E-40F0-B431-E436E80173E9}" srcOrd="0" destOrd="0" presId="urn:microsoft.com/office/officeart/2018/2/layout/IconVerticalSolidList"/>
    <dgm:cxn modelId="{087E3395-EFB6-0842-B379-689F465E4815}" type="presParOf" srcId="{2D8B49FF-EB7E-4F00-8489-C101A7600675}" destId="{AA77DEB1-5D3D-4276-9429-24E1304956C4}" srcOrd="1" destOrd="0" presId="urn:microsoft.com/office/officeart/2018/2/layout/IconVerticalSolidList"/>
    <dgm:cxn modelId="{521DAA40-48C3-FC41-8844-066FBE6A1F20}" type="presParOf" srcId="{2D8B49FF-EB7E-4F00-8489-C101A7600675}" destId="{7511AF0F-63F2-4EB5-B5F3-32654F930DB1}" srcOrd="2" destOrd="0" presId="urn:microsoft.com/office/officeart/2018/2/layout/IconVerticalSolidList"/>
    <dgm:cxn modelId="{31EF02A1-EA6A-904C-96D7-47D2AE2BB503}" type="presParOf" srcId="{2D8B49FF-EB7E-4F00-8489-C101A7600675}" destId="{47CEA7F5-6ECF-4427-948F-F52C9EC187D9}" srcOrd="3" destOrd="0" presId="urn:microsoft.com/office/officeart/2018/2/layout/IconVerticalSolidList"/>
    <dgm:cxn modelId="{62C532F2-AA43-3748-930C-34B73AAFA890}" type="presParOf" srcId="{CDEAF0BC-F4B2-4DE3-A42B-429D934D1585}" destId="{B4648A7D-A1A6-4663-AB80-58A96B6CEE6B}" srcOrd="3" destOrd="0" presId="urn:microsoft.com/office/officeart/2018/2/layout/IconVerticalSolidList"/>
    <dgm:cxn modelId="{E8AD816C-6E8D-E14C-8F74-AA3650ECDF88}" type="presParOf" srcId="{CDEAF0BC-F4B2-4DE3-A42B-429D934D1585}" destId="{F5B19D05-6E7C-4AD5-B7BD-080846F36598}" srcOrd="4" destOrd="0" presId="urn:microsoft.com/office/officeart/2018/2/layout/IconVerticalSolidList"/>
    <dgm:cxn modelId="{A55FCC43-C4DC-724A-8A9E-84A837C37984}" type="presParOf" srcId="{F5B19D05-6E7C-4AD5-B7BD-080846F36598}" destId="{1EFAAE87-F934-4649-B640-1BA556CE67DF}" srcOrd="0" destOrd="0" presId="urn:microsoft.com/office/officeart/2018/2/layout/IconVerticalSolidList"/>
    <dgm:cxn modelId="{E00AF84C-AB81-C046-9B5B-2FF4C741B26A}" type="presParOf" srcId="{F5B19D05-6E7C-4AD5-B7BD-080846F36598}" destId="{91D696D1-E828-4636-B7F7-2ACFC6303FCE}" srcOrd="1" destOrd="0" presId="urn:microsoft.com/office/officeart/2018/2/layout/IconVerticalSolidList"/>
    <dgm:cxn modelId="{270E17B1-0CBA-484D-85EC-1429D0C2E6B3}" type="presParOf" srcId="{F5B19D05-6E7C-4AD5-B7BD-080846F36598}" destId="{34851CD4-F6F0-4B04-859B-E117D52A057B}" srcOrd="2" destOrd="0" presId="urn:microsoft.com/office/officeart/2018/2/layout/IconVerticalSolidList"/>
    <dgm:cxn modelId="{E8A154F7-651C-7A47-9FA2-F5A18A5C7BBF}" type="presParOf" srcId="{F5B19D05-6E7C-4AD5-B7BD-080846F36598}" destId="{2C3F2CB3-7A86-46F8-88DA-6D70E0FA1E77}" srcOrd="3" destOrd="0" presId="urn:microsoft.com/office/officeart/2018/2/layout/IconVerticalSolidList"/>
    <dgm:cxn modelId="{996FA498-EFC6-4A41-AAC1-99D55AC205D0}" type="presParOf" srcId="{CDEAF0BC-F4B2-4DE3-A42B-429D934D1585}" destId="{61B6DFE2-B6E2-4A29-A5AE-73196697ABD3}" srcOrd="5" destOrd="0" presId="urn:microsoft.com/office/officeart/2018/2/layout/IconVerticalSolidList"/>
    <dgm:cxn modelId="{FA2C7882-CDEE-1D4F-872F-F41ABAE91BFE}" type="presParOf" srcId="{CDEAF0BC-F4B2-4DE3-A42B-429D934D1585}" destId="{7E29115F-8DBC-4CD0-A1C2-E4EC086F3299}" srcOrd="6" destOrd="0" presId="urn:microsoft.com/office/officeart/2018/2/layout/IconVerticalSolidList"/>
    <dgm:cxn modelId="{7EAEAB50-4D30-194F-84DA-B58C3273F131}" type="presParOf" srcId="{7E29115F-8DBC-4CD0-A1C2-E4EC086F3299}" destId="{AF814FA3-60A5-4E54-B829-23277064FC9F}" srcOrd="0" destOrd="0" presId="urn:microsoft.com/office/officeart/2018/2/layout/IconVerticalSolidList"/>
    <dgm:cxn modelId="{B9C01E79-4767-574C-B067-A82AC58D9EF3}" type="presParOf" srcId="{7E29115F-8DBC-4CD0-A1C2-E4EC086F3299}" destId="{5FF6C7A6-5877-410C-BDAA-88D46BFD65BE}" srcOrd="1" destOrd="0" presId="urn:microsoft.com/office/officeart/2018/2/layout/IconVerticalSolidList"/>
    <dgm:cxn modelId="{F09B332E-44EB-1B42-96A2-BF69FEAFD74C}" type="presParOf" srcId="{7E29115F-8DBC-4CD0-A1C2-E4EC086F3299}" destId="{680587FA-92DA-41A1-A0BA-C7E0CED0B76E}" srcOrd="2" destOrd="0" presId="urn:microsoft.com/office/officeart/2018/2/layout/IconVerticalSolidList"/>
    <dgm:cxn modelId="{10061374-4D5C-B94C-BF7C-A40BE2D28ECF}" type="presParOf" srcId="{7E29115F-8DBC-4CD0-A1C2-E4EC086F3299}" destId="{F99B733F-6552-4399-986B-6B6999BEAB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A246CD-1B9F-475E-8D1C-FA74AA41C59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4096D3-DEB9-47D6-BFFF-B2A2726605D5}">
      <dgm:prSet/>
      <dgm:spPr/>
      <dgm:t>
        <a:bodyPr/>
        <a:lstStyle/>
        <a:p>
          <a:r>
            <a:rPr lang="en-US"/>
            <a:t>Gratitude: what have I got in my life which if I lost I would want back? Do I show true appreciation for my blessings by utilizing them in a way that helps others? </a:t>
          </a:r>
        </a:p>
      </dgm:t>
    </dgm:pt>
    <dgm:pt modelId="{D37FCA78-8CCC-493F-A7F5-EC7E16B192F0}" type="parTrans" cxnId="{D1FC4B19-C665-4676-81DE-A80874160D8C}">
      <dgm:prSet/>
      <dgm:spPr/>
      <dgm:t>
        <a:bodyPr/>
        <a:lstStyle/>
        <a:p>
          <a:endParaRPr lang="en-US"/>
        </a:p>
      </dgm:t>
    </dgm:pt>
    <dgm:pt modelId="{16C2E2E8-6264-4B80-A69C-1C9175403EE5}" type="sibTrans" cxnId="{D1FC4B19-C665-4676-81DE-A80874160D8C}">
      <dgm:prSet/>
      <dgm:spPr/>
      <dgm:t>
        <a:bodyPr/>
        <a:lstStyle/>
        <a:p>
          <a:endParaRPr lang="en-US"/>
        </a:p>
      </dgm:t>
    </dgm:pt>
    <dgm:pt modelId="{871F0EA3-09DE-4F54-BDC1-C0E11D9DD0D7}">
      <dgm:prSet/>
      <dgm:spPr/>
      <dgm:t>
        <a:bodyPr/>
        <a:lstStyle/>
        <a:p>
          <a:r>
            <a:rPr lang="en-US" dirty="0"/>
            <a:t>Am</a:t>
          </a:r>
          <a:r>
            <a:rPr lang="en-US" baseline="0" dirty="0"/>
            <a:t> I able to surrender to a Will Higher than my Own? And let go of the need to control?</a:t>
          </a:r>
          <a:endParaRPr lang="en-US" dirty="0"/>
        </a:p>
      </dgm:t>
    </dgm:pt>
    <dgm:pt modelId="{6A97ED63-E21C-41DD-8634-C46D792CE9B1}" type="parTrans" cxnId="{0C9D2876-F05D-4DE7-B28D-38798A0AE36D}">
      <dgm:prSet/>
      <dgm:spPr/>
      <dgm:t>
        <a:bodyPr/>
        <a:lstStyle/>
        <a:p>
          <a:endParaRPr lang="en-US"/>
        </a:p>
      </dgm:t>
    </dgm:pt>
    <dgm:pt modelId="{65AF687A-4093-4E5B-BDF6-2C2740DA989A}" type="sibTrans" cxnId="{0C9D2876-F05D-4DE7-B28D-38798A0AE36D}">
      <dgm:prSet/>
      <dgm:spPr/>
      <dgm:t>
        <a:bodyPr/>
        <a:lstStyle/>
        <a:p>
          <a:endParaRPr lang="en-US"/>
        </a:p>
      </dgm:t>
    </dgm:pt>
    <dgm:pt modelId="{6D2EBEB6-8ADC-47F3-B92D-FCC7813ADACB}">
      <dgm:prSet/>
      <dgm:spPr/>
      <dgm:t>
        <a:bodyPr/>
        <a:lstStyle/>
        <a:p>
          <a:r>
            <a:rPr lang="en-US" dirty="0"/>
            <a:t>Am I willing to show respect for Life and for diversity?</a:t>
          </a:r>
        </a:p>
      </dgm:t>
    </dgm:pt>
    <dgm:pt modelId="{39D3D082-5332-470E-B248-3D690AB5B619}" type="parTrans" cxnId="{B4033539-E488-4D98-8D6F-3403A772CAEC}">
      <dgm:prSet/>
      <dgm:spPr/>
      <dgm:t>
        <a:bodyPr/>
        <a:lstStyle/>
        <a:p>
          <a:endParaRPr lang="en-US"/>
        </a:p>
      </dgm:t>
    </dgm:pt>
    <dgm:pt modelId="{653BFABE-CBBF-44F5-B534-56E48360DD69}" type="sibTrans" cxnId="{B4033539-E488-4D98-8D6F-3403A772CAEC}">
      <dgm:prSet/>
      <dgm:spPr/>
      <dgm:t>
        <a:bodyPr/>
        <a:lstStyle/>
        <a:p>
          <a:endParaRPr lang="en-US"/>
        </a:p>
      </dgm:t>
    </dgm:pt>
    <dgm:pt modelId="{EA6B2AB1-28CC-8C45-BE61-EF23B3D97912}" type="pres">
      <dgm:prSet presAssocID="{DFA246CD-1B9F-475E-8D1C-FA74AA41C595}" presName="Name0" presStyleCnt="0">
        <dgm:presLayoutVars>
          <dgm:dir/>
          <dgm:animLvl val="lvl"/>
          <dgm:resizeHandles val="exact"/>
        </dgm:presLayoutVars>
      </dgm:prSet>
      <dgm:spPr/>
    </dgm:pt>
    <dgm:pt modelId="{8A1DED85-DBFA-724A-956B-F9CE0CFDA47B}" type="pres">
      <dgm:prSet presAssocID="{6D2EBEB6-8ADC-47F3-B92D-FCC7813ADACB}" presName="boxAndChildren" presStyleCnt="0"/>
      <dgm:spPr/>
    </dgm:pt>
    <dgm:pt modelId="{76A60622-2E0F-A741-B4CF-2322D5E8F6E3}" type="pres">
      <dgm:prSet presAssocID="{6D2EBEB6-8ADC-47F3-B92D-FCC7813ADACB}" presName="parentTextBox" presStyleLbl="node1" presStyleIdx="0" presStyleCnt="3"/>
      <dgm:spPr/>
    </dgm:pt>
    <dgm:pt modelId="{0965C08F-5784-424E-BE27-BBCBD054F267}" type="pres">
      <dgm:prSet presAssocID="{65AF687A-4093-4E5B-BDF6-2C2740DA989A}" presName="sp" presStyleCnt="0"/>
      <dgm:spPr/>
    </dgm:pt>
    <dgm:pt modelId="{10E27666-06F9-A245-AED5-B9DAB8E05904}" type="pres">
      <dgm:prSet presAssocID="{871F0EA3-09DE-4F54-BDC1-C0E11D9DD0D7}" presName="arrowAndChildren" presStyleCnt="0"/>
      <dgm:spPr/>
    </dgm:pt>
    <dgm:pt modelId="{ABCEFB81-A22E-6D4F-B67B-6CDE7E0BDC0F}" type="pres">
      <dgm:prSet presAssocID="{871F0EA3-09DE-4F54-BDC1-C0E11D9DD0D7}" presName="parentTextArrow" presStyleLbl="node1" presStyleIdx="1" presStyleCnt="3"/>
      <dgm:spPr/>
    </dgm:pt>
    <dgm:pt modelId="{C106FA84-61AB-CB49-936B-BD892A26C019}" type="pres">
      <dgm:prSet presAssocID="{16C2E2E8-6264-4B80-A69C-1C9175403EE5}" presName="sp" presStyleCnt="0"/>
      <dgm:spPr/>
    </dgm:pt>
    <dgm:pt modelId="{4DB2F844-62F4-984F-A3E4-28E8C581551E}" type="pres">
      <dgm:prSet presAssocID="{FE4096D3-DEB9-47D6-BFFF-B2A2726605D5}" presName="arrowAndChildren" presStyleCnt="0"/>
      <dgm:spPr/>
    </dgm:pt>
    <dgm:pt modelId="{70F3D63E-BF9D-9148-94EE-924E4C926EFB}" type="pres">
      <dgm:prSet presAssocID="{FE4096D3-DEB9-47D6-BFFF-B2A2726605D5}" presName="parentTextArrow" presStyleLbl="node1" presStyleIdx="2" presStyleCnt="3"/>
      <dgm:spPr/>
    </dgm:pt>
  </dgm:ptLst>
  <dgm:cxnLst>
    <dgm:cxn modelId="{D1FC4B19-C665-4676-81DE-A80874160D8C}" srcId="{DFA246CD-1B9F-475E-8D1C-FA74AA41C595}" destId="{FE4096D3-DEB9-47D6-BFFF-B2A2726605D5}" srcOrd="0" destOrd="0" parTransId="{D37FCA78-8CCC-493F-A7F5-EC7E16B192F0}" sibTransId="{16C2E2E8-6264-4B80-A69C-1C9175403EE5}"/>
    <dgm:cxn modelId="{B4033539-E488-4D98-8D6F-3403A772CAEC}" srcId="{DFA246CD-1B9F-475E-8D1C-FA74AA41C595}" destId="{6D2EBEB6-8ADC-47F3-B92D-FCC7813ADACB}" srcOrd="2" destOrd="0" parTransId="{39D3D082-5332-470E-B248-3D690AB5B619}" sibTransId="{653BFABE-CBBF-44F5-B534-56E48360DD69}"/>
    <dgm:cxn modelId="{98320A54-6DFB-E147-A674-06ABF462FBAE}" type="presOf" srcId="{DFA246CD-1B9F-475E-8D1C-FA74AA41C595}" destId="{EA6B2AB1-28CC-8C45-BE61-EF23B3D97912}" srcOrd="0" destOrd="0" presId="urn:microsoft.com/office/officeart/2005/8/layout/process4"/>
    <dgm:cxn modelId="{0C9D2876-F05D-4DE7-B28D-38798A0AE36D}" srcId="{DFA246CD-1B9F-475E-8D1C-FA74AA41C595}" destId="{871F0EA3-09DE-4F54-BDC1-C0E11D9DD0D7}" srcOrd="1" destOrd="0" parTransId="{6A97ED63-E21C-41DD-8634-C46D792CE9B1}" sibTransId="{65AF687A-4093-4E5B-BDF6-2C2740DA989A}"/>
    <dgm:cxn modelId="{92A464B1-F84F-6D47-87BA-067931E6541A}" type="presOf" srcId="{FE4096D3-DEB9-47D6-BFFF-B2A2726605D5}" destId="{70F3D63E-BF9D-9148-94EE-924E4C926EFB}" srcOrd="0" destOrd="0" presId="urn:microsoft.com/office/officeart/2005/8/layout/process4"/>
    <dgm:cxn modelId="{D0C8CCC1-5B05-734F-ACC7-6AA0EA7277CA}" type="presOf" srcId="{6D2EBEB6-8ADC-47F3-B92D-FCC7813ADACB}" destId="{76A60622-2E0F-A741-B4CF-2322D5E8F6E3}" srcOrd="0" destOrd="0" presId="urn:microsoft.com/office/officeart/2005/8/layout/process4"/>
    <dgm:cxn modelId="{3350D3CC-D5D2-2443-99A8-3B6030B827FD}" type="presOf" srcId="{871F0EA3-09DE-4F54-BDC1-C0E11D9DD0D7}" destId="{ABCEFB81-A22E-6D4F-B67B-6CDE7E0BDC0F}" srcOrd="0" destOrd="0" presId="urn:microsoft.com/office/officeart/2005/8/layout/process4"/>
    <dgm:cxn modelId="{E7FEBCB4-2BFA-3F4C-A4B3-1E9C4A4A5712}" type="presParOf" srcId="{EA6B2AB1-28CC-8C45-BE61-EF23B3D97912}" destId="{8A1DED85-DBFA-724A-956B-F9CE0CFDA47B}" srcOrd="0" destOrd="0" presId="urn:microsoft.com/office/officeart/2005/8/layout/process4"/>
    <dgm:cxn modelId="{F3D3EFAD-0D44-FE43-AA02-87C18B0B15BA}" type="presParOf" srcId="{8A1DED85-DBFA-724A-956B-F9CE0CFDA47B}" destId="{76A60622-2E0F-A741-B4CF-2322D5E8F6E3}" srcOrd="0" destOrd="0" presId="urn:microsoft.com/office/officeart/2005/8/layout/process4"/>
    <dgm:cxn modelId="{20C8C8B2-4902-0C4D-A6BF-9F458FC56E4A}" type="presParOf" srcId="{EA6B2AB1-28CC-8C45-BE61-EF23B3D97912}" destId="{0965C08F-5784-424E-BE27-BBCBD054F267}" srcOrd="1" destOrd="0" presId="urn:microsoft.com/office/officeart/2005/8/layout/process4"/>
    <dgm:cxn modelId="{A706FE59-A184-5F45-A1CA-3CE3CE149732}" type="presParOf" srcId="{EA6B2AB1-28CC-8C45-BE61-EF23B3D97912}" destId="{10E27666-06F9-A245-AED5-B9DAB8E05904}" srcOrd="2" destOrd="0" presId="urn:microsoft.com/office/officeart/2005/8/layout/process4"/>
    <dgm:cxn modelId="{7989512D-0A14-A942-9F3E-B2C37D177E9B}" type="presParOf" srcId="{10E27666-06F9-A245-AED5-B9DAB8E05904}" destId="{ABCEFB81-A22E-6D4F-B67B-6CDE7E0BDC0F}" srcOrd="0" destOrd="0" presId="urn:microsoft.com/office/officeart/2005/8/layout/process4"/>
    <dgm:cxn modelId="{83EEC11D-CB1F-6B4B-B2C8-DAFFED61E0B1}" type="presParOf" srcId="{EA6B2AB1-28CC-8C45-BE61-EF23B3D97912}" destId="{C106FA84-61AB-CB49-936B-BD892A26C019}" srcOrd="3" destOrd="0" presId="urn:microsoft.com/office/officeart/2005/8/layout/process4"/>
    <dgm:cxn modelId="{A7C346A6-293A-3C4D-AFDC-2940C4E521F0}" type="presParOf" srcId="{EA6B2AB1-28CC-8C45-BE61-EF23B3D97912}" destId="{4DB2F844-62F4-984F-A3E4-28E8C581551E}" srcOrd="4" destOrd="0" presId="urn:microsoft.com/office/officeart/2005/8/layout/process4"/>
    <dgm:cxn modelId="{7ABB3050-4608-D94E-9590-68460DBC3B9C}" type="presParOf" srcId="{4DB2F844-62F4-984F-A3E4-28E8C581551E}" destId="{70F3D63E-BF9D-9148-94EE-924E4C926E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85BCF-A774-4642-B527-44F81F8D58A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5B96CC-0E66-4979-8C7F-966181F6EDBF}">
      <dgm:prSet/>
      <dgm:spPr/>
      <dgm:t>
        <a:bodyPr/>
        <a:lstStyle/>
        <a:p>
          <a:r>
            <a:rPr lang="en-US"/>
            <a:t>Is there anything in life that does not belong to me which I wish I had?</a:t>
          </a:r>
        </a:p>
      </dgm:t>
    </dgm:pt>
    <dgm:pt modelId="{DD4C8EDF-1E24-49DA-AF85-E56C9F2BE29E}" type="parTrans" cxnId="{01C42403-98D2-419B-94F4-38238514F37E}">
      <dgm:prSet/>
      <dgm:spPr/>
      <dgm:t>
        <a:bodyPr/>
        <a:lstStyle/>
        <a:p>
          <a:endParaRPr lang="en-US"/>
        </a:p>
      </dgm:t>
    </dgm:pt>
    <dgm:pt modelId="{448C88DD-3A37-4552-AFD4-7C20B0376BCA}" type="sibTrans" cxnId="{01C42403-98D2-419B-94F4-38238514F37E}">
      <dgm:prSet/>
      <dgm:spPr/>
      <dgm:t>
        <a:bodyPr/>
        <a:lstStyle/>
        <a:p>
          <a:endParaRPr lang="en-US"/>
        </a:p>
      </dgm:t>
    </dgm:pt>
    <dgm:pt modelId="{2F0590C1-E570-42E1-9256-5BDCA96E4CC0}">
      <dgm:prSet/>
      <dgm:spPr/>
      <dgm:t>
        <a:bodyPr/>
        <a:lstStyle/>
        <a:p>
          <a:r>
            <a:rPr lang="en-US"/>
            <a:t>What emotions do I feel towards the people who have what I do not have?</a:t>
          </a:r>
        </a:p>
      </dgm:t>
    </dgm:pt>
    <dgm:pt modelId="{FC9291B6-D72F-489C-A73C-79748A866A1B}" type="parTrans" cxnId="{57E3715B-D494-4701-B92B-7820B3FDACAC}">
      <dgm:prSet/>
      <dgm:spPr/>
      <dgm:t>
        <a:bodyPr/>
        <a:lstStyle/>
        <a:p>
          <a:endParaRPr lang="en-US"/>
        </a:p>
      </dgm:t>
    </dgm:pt>
    <dgm:pt modelId="{88AE3D3E-2967-4663-BC50-65900EB7CE72}" type="sibTrans" cxnId="{57E3715B-D494-4701-B92B-7820B3FDACAC}">
      <dgm:prSet/>
      <dgm:spPr/>
      <dgm:t>
        <a:bodyPr/>
        <a:lstStyle/>
        <a:p>
          <a:endParaRPr lang="en-US"/>
        </a:p>
      </dgm:t>
    </dgm:pt>
    <dgm:pt modelId="{AF48BD2C-424D-0B48-9D9D-DB866BED7957}" type="pres">
      <dgm:prSet presAssocID="{1B585BCF-A774-4642-B527-44F81F8D58A1}" presName="vert0" presStyleCnt="0">
        <dgm:presLayoutVars>
          <dgm:dir/>
          <dgm:animOne val="branch"/>
          <dgm:animLvl val="lvl"/>
        </dgm:presLayoutVars>
      </dgm:prSet>
      <dgm:spPr/>
    </dgm:pt>
    <dgm:pt modelId="{7BDDB7FD-69BE-084D-8C2C-669534900AD1}" type="pres">
      <dgm:prSet presAssocID="{DC5B96CC-0E66-4979-8C7F-966181F6EDBF}" presName="thickLine" presStyleLbl="alignNode1" presStyleIdx="0" presStyleCnt="2"/>
      <dgm:spPr/>
    </dgm:pt>
    <dgm:pt modelId="{04023C5A-4323-454A-A609-445552EBE929}" type="pres">
      <dgm:prSet presAssocID="{DC5B96CC-0E66-4979-8C7F-966181F6EDBF}" presName="horz1" presStyleCnt="0"/>
      <dgm:spPr/>
    </dgm:pt>
    <dgm:pt modelId="{E6A62C79-78AB-5749-A16C-DF3E7C402242}" type="pres">
      <dgm:prSet presAssocID="{DC5B96CC-0E66-4979-8C7F-966181F6EDBF}" presName="tx1" presStyleLbl="revTx" presStyleIdx="0" presStyleCnt="2"/>
      <dgm:spPr/>
    </dgm:pt>
    <dgm:pt modelId="{AC14752C-C488-8744-97E8-17F8CD5BA285}" type="pres">
      <dgm:prSet presAssocID="{DC5B96CC-0E66-4979-8C7F-966181F6EDBF}" presName="vert1" presStyleCnt="0"/>
      <dgm:spPr/>
    </dgm:pt>
    <dgm:pt modelId="{7C9385AF-44F3-5F4E-AA76-2A6A5B553D1B}" type="pres">
      <dgm:prSet presAssocID="{2F0590C1-E570-42E1-9256-5BDCA96E4CC0}" presName="thickLine" presStyleLbl="alignNode1" presStyleIdx="1" presStyleCnt="2"/>
      <dgm:spPr/>
    </dgm:pt>
    <dgm:pt modelId="{A6B77403-B192-7B44-954F-D5DAB8AD4EF0}" type="pres">
      <dgm:prSet presAssocID="{2F0590C1-E570-42E1-9256-5BDCA96E4CC0}" presName="horz1" presStyleCnt="0"/>
      <dgm:spPr/>
    </dgm:pt>
    <dgm:pt modelId="{8776A55A-75C0-A84D-9FBF-EDEB2F50FD41}" type="pres">
      <dgm:prSet presAssocID="{2F0590C1-E570-42E1-9256-5BDCA96E4CC0}" presName="tx1" presStyleLbl="revTx" presStyleIdx="1" presStyleCnt="2"/>
      <dgm:spPr/>
    </dgm:pt>
    <dgm:pt modelId="{207A5E29-D0D5-384E-A37A-9FEA034FFB4C}" type="pres">
      <dgm:prSet presAssocID="{2F0590C1-E570-42E1-9256-5BDCA96E4CC0}" presName="vert1" presStyleCnt="0"/>
      <dgm:spPr/>
    </dgm:pt>
  </dgm:ptLst>
  <dgm:cxnLst>
    <dgm:cxn modelId="{01C42403-98D2-419B-94F4-38238514F37E}" srcId="{1B585BCF-A774-4642-B527-44F81F8D58A1}" destId="{DC5B96CC-0E66-4979-8C7F-966181F6EDBF}" srcOrd="0" destOrd="0" parTransId="{DD4C8EDF-1E24-49DA-AF85-E56C9F2BE29E}" sibTransId="{448C88DD-3A37-4552-AFD4-7C20B0376BCA}"/>
    <dgm:cxn modelId="{F3460B38-B469-9E4A-A9FD-43A776E361FB}" type="presOf" srcId="{1B585BCF-A774-4642-B527-44F81F8D58A1}" destId="{AF48BD2C-424D-0B48-9D9D-DB866BED7957}" srcOrd="0" destOrd="0" presId="urn:microsoft.com/office/officeart/2008/layout/LinedList"/>
    <dgm:cxn modelId="{DC169E48-4086-874E-A368-D913B2151919}" type="presOf" srcId="{DC5B96CC-0E66-4979-8C7F-966181F6EDBF}" destId="{E6A62C79-78AB-5749-A16C-DF3E7C402242}" srcOrd="0" destOrd="0" presId="urn:microsoft.com/office/officeart/2008/layout/LinedList"/>
    <dgm:cxn modelId="{57E3715B-D494-4701-B92B-7820B3FDACAC}" srcId="{1B585BCF-A774-4642-B527-44F81F8D58A1}" destId="{2F0590C1-E570-42E1-9256-5BDCA96E4CC0}" srcOrd="1" destOrd="0" parTransId="{FC9291B6-D72F-489C-A73C-79748A866A1B}" sibTransId="{88AE3D3E-2967-4663-BC50-65900EB7CE72}"/>
    <dgm:cxn modelId="{4F400182-6644-3642-AEE4-061B74BC17DB}" type="presOf" srcId="{2F0590C1-E570-42E1-9256-5BDCA96E4CC0}" destId="{8776A55A-75C0-A84D-9FBF-EDEB2F50FD41}" srcOrd="0" destOrd="0" presId="urn:microsoft.com/office/officeart/2008/layout/LinedList"/>
    <dgm:cxn modelId="{3CAD2122-BD07-A048-9C96-6F32BD9ED3F5}" type="presParOf" srcId="{AF48BD2C-424D-0B48-9D9D-DB866BED7957}" destId="{7BDDB7FD-69BE-084D-8C2C-669534900AD1}" srcOrd="0" destOrd="0" presId="urn:microsoft.com/office/officeart/2008/layout/LinedList"/>
    <dgm:cxn modelId="{9E5F5B12-E818-6544-B0F3-27CEC991EF94}" type="presParOf" srcId="{AF48BD2C-424D-0B48-9D9D-DB866BED7957}" destId="{04023C5A-4323-454A-A609-445552EBE929}" srcOrd="1" destOrd="0" presId="urn:microsoft.com/office/officeart/2008/layout/LinedList"/>
    <dgm:cxn modelId="{FF1B95EF-7359-F849-BFCA-26CC54022425}" type="presParOf" srcId="{04023C5A-4323-454A-A609-445552EBE929}" destId="{E6A62C79-78AB-5749-A16C-DF3E7C402242}" srcOrd="0" destOrd="0" presId="urn:microsoft.com/office/officeart/2008/layout/LinedList"/>
    <dgm:cxn modelId="{2F8CFB78-A18F-6D4D-B6CE-7AA138745778}" type="presParOf" srcId="{04023C5A-4323-454A-A609-445552EBE929}" destId="{AC14752C-C488-8744-97E8-17F8CD5BA285}" srcOrd="1" destOrd="0" presId="urn:microsoft.com/office/officeart/2008/layout/LinedList"/>
    <dgm:cxn modelId="{BE80CDBC-6BE2-734A-9F6E-10B74D16A72B}" type="presParOf" srcId="{AF48BD2C-424D-0B48-9D9D-DB866BED7957}" destId="{7C9385AF-44F3-5F4E-AA76-2A6A5B553D1B}" srcOrd="2" destOrd="0" presId="urn:microsoft.com/office/officeart/2008/layout/LinedList"/>
    <dgm:cxn modelId="{E42A58D7-31B0-934A-97AE-BDDA9431D9DF}" type="presParOf" srcId="{AF48BD2C-424D-0B48-9D9D-DB866BED7957}" destId="{A6B77403-B192-7B44-954F-D5DAB8AD4EF0}" srcOrd="3" destOrd="0" presId="urn:microsoft.com/office/officeart/2008/layout/LinedList"/>
    <dgm:cxn modelId="{B3694799-2C92-E84A-83D6-2A639D858EA6}" type="presParOf" srcId="{A6B77403-B192-7B44-954F-D5DAB8AD4EF0}" destId="{8776A55A-75C0-A84D-9FBF-EDEB2F50FD41}" srcOrd="0" destOrd="0" presId="urn:microsoft.com/office/officeart/2008/layout/LinedList"/>
    <dgm:cxn modelId="{841CF3BF-B76A-FC4B-9BD1-41C13B61AE78}" type="presParOf" srcId="{A6B77403-B192-7B44-954F-D5DAB8AD4EF0}" destId="{207A5E29-D0D5-384E-A37A-9FEA034FFB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B4463-C63E-4A6F-826A-BE43B44EF40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DA2ACFB-78E5-495E-A296-BA7ACB2B93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How do I feel when people who have what I wish belonged to me, are harmed in any way, or lose what they have?</a:t>
          </a:r>
        </a:p>
      </dgm:t>
    </dgm:pt>
    <dgm:pt modelId="{2A2B9E5E-E238-4EA6-9311-C21C6B8F54F5}" type="parTrans" cxnId="{B00D5710-1A7D-44E8-B204-D77BA8B7B5E5}">
      <dgm:prSet/>
      <dgm:spPr/>
      <dgm:t>
        <a:bodyPr/>
        <a:lstStyle/>
        <a:p>
          <a:endParaRPr lang="en-US"/>
        </a:p>
      </dgm:t>
    </dgm:pt>
    <dgm:pt modelId="{B07E229F-1490-486F-BC41-EDFA212F14DA}" type="sibTrans" cxnId="{B00D5710-1A7D-44E8-B204-D77BA8B7B5E5}">
      <dgm:prSet/>
      <dgm:spPr/>
      <dgm:t>
        <a:bodyPr/>
        <a:lstStyle/>
        <a:p>
          <a:endParaRPr lang="en-US"/>
        </a:p>
      </dgm:t>
    </dgm:pt>
    <dgm:pt modelId="{047E3219-80D4-4333-B647-7ABDEEA98A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 I happy for those who have the things which I do not have?</a:t>
          </a:r>
        </a:p>
      </dgm:t>
    </dgm:pt>
    <dgm:pt modelId="{6162F9FD-781D-4D46-AC4B-7546B376DECA}" type="parTrans" cxnId="{9F014AA1-ED34-4946-90B0-8B2685051923}">
      <dgm:prSet/>
      <dgm:spPr/>
      <dgm:t>
        <a:bodyPr/>
        <a:lstStyle/>
        <a:p>
          <a:endParaRPr lang="en-US"/>
        </a:p>
      </dgm:t>
    </dgm:pt>
    <dgm:pt modelId="{3FD2A211-E57A-4604-AA97-1CF257E4C245}" type="sibTrans" cxnId="{9F014AA1-ED34-4946-90B0-8B2685051923}">
      <dgm:prSet/>
      <dgm:spPr/>
      <dgm:t>
        <a:bodyPr/>
        <a:lstStyle/>
        <a:p>
          <a:endParaRPr lang="en-US"/>
        </a:p>
      </dgm:t>
    </dgm:pt>
    <dgm:pt modelId="{8F8F2647-FA04-4A37-9C75-22B149493265}" type="pres">
      <dgm:prSet presAssocID="{015B4463-C63E-4A6F-826A-BE43B44EF406}" presName="root" presStyleCnt="0">
        <dgm:presLayoutVars>
          <dgm:dir/>
          <dgm:resizeHandles val="exact"/>
        </dgm:presLayoutVars>
      </dgm:prSet>
      <dgm:spPr/>
    </dgm:pt>
    <dgm:pt modelId="{18B37FA6-476A-4508-97EE-A5FD140DCF5E}" type="pres">
      <dgm:prSet presAssocID="{9DA2ACFB-78E5-495E-A296-BA7ACB2B9306}" presName="compNode" presStyleCnt="0"/>
      <dgm:spPr/>
    </dgm:pt>
    <dgm:pt modelId="{46B0A8F0-7CA5-44A0-99FC-396844CE00BB}" type="pres">
      <dgm:prSet presAssocID="{9DA2ACFB-78E5-495E-A296-BA7ACB2B930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75867C8-C8DE-4960-8091-1E7106950E46}" type="pres">
      <dgm:prSet presAssocID="{9DA2ACFB-78E5-495E-A296-BA7ACB2B93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0DC86FEE-CEE4-4A57-8A7A-D62A1BF2A9BE}" type="pres">
      <dgm:prSet presAssocID="{9DA2ACFB-78E5-495E-A296-BA7ACB2B9306}" presName="spaceRect" presStyleCnt="0"/>
      <dgm:spPr/>
    </dgm:pt>
    <dgm:pt modelId="{48BC55BB-F42D-40EC-9811-90E27405C470}" type="pres">
      <dgm:prSet presAssocID="{9DA2ACFB-78E5-495E-A296-BA7ACB2B9306}" presName="textRect" presStyleLbl="revTx" presStyleIdx="0" presStyleCnt="2">
        <dgm:presLayoutVars>
          <dgm:chMax val="1"/>
          <dgm:chPref val="1"/>
        </dgm:presLayoutVars>
      </dgm:prSet>
      <dgm:spPr/>
    </dgm:pt>
    <dgm:pt modelId="{2D88FAFE-A0DC-4076-A578-EAB8FEB308C6}" type="pres">
      <dgm:prSet presAssocID="{B07E229F-1490-486F-BC41-EDFA212F14DA}" presName="sibTrans" presStyleCnt="0"/>
      <dgm:spPr/>
    </dgm:pt>
    <dgm:pt modelId="{32D2EA58-B499-44A7-9095-72F3C21DA5D7}" type="pres">
      <dgm:prSet presAssocID="{047E3219-80D4-4333-B647-7ABDEEA98A7B}" presName="compNode" presStyleCnt="0"/>
      <dgm:spPr/>
    </dgm:pt>
    <dgm:pt modelId="{806169D2-E092-40E8-98D6-BD5632795568}" type="pres">
      <dgm:prSet presAssocID="{047E3219-80D4-4333-B647-7ABDEEA98A7B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1144F9E-73A7-44D0-A820-10B12BCCAEFD}" type="pres">
      <dgm:prSet presAssocID="{047E3219-80D4-4333-B647-7ABDEEA98A7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AC764B05-8ED7-4543-A184-9D828769B55C}" type="pres">
      <dgm:prSet presAssocID="{047E3219-80D4-4333-B647-7ABDEEA98A7B}" presName="spaceRect" presStyleCnt="0"/>
      <dgm:spPr/>
    </dgm:pt>
    <dgm:pt modelId="{66A26770-86B2-438A-8884-3737C720AFCB}" type="pres">
      <dgm:prSet presAssocID="{047E3219-80D4-4333-B647-7ABDEEA98A7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C8DD707-FEA6-E34B-99B5-4A0DBE23B57D}" type="presOf" srcId="{015B4463-C63E-4A6F-826A-BE43B44EF406}" destId="{8F8F2647-FA04-4A37-9C75-22B149493265}" srcOrd="0" destOrd="0" presId="urn:microsoft.com/office/officeart/2018/5/layout/IconLeafLabelList"/>
    <dgm:cxn modelId="{B00D5710-1A7D-44E8-B204-D77BA8B7B5E5}" srcId="{015B4463-C63E-4A6F-826A-BE43B44EF406}" destId="{9DA2ACFB-78E5-495E-A296-BA7ACB2B9306}" srcOrd="0" destOrd="0" parTransId="{2A2B9E5E-E238-4EA6-9311-C21C6B8F54F5}" sibTransId="{B07E229F-1490-486F-BC41-EDFA212F14DA}"/>
    <dgm:cxn modelId="{1F98E27F-9FBE-C648-80CF-6AC5BC73EF16}" type="presOf" srcId="{047E3219-80D4-4333-B647-7ABDEEA98A7B}" destId="{66A26770-86B2-438A-8884-3737C720AFCB}" srcOrd="0" destOrd="0" presId="urn:microsoft.com/office/officeart/2018/5/layout/IconLeafLabelList"/>
    <dgm:cxn modelId="{9F014AA1-ED34-4946-90B0-8B2685051923}" srcId="{015B4463-C63E-4A6F-826A-BE43B44EF406}" destId="{047E3219-80D4-4333-B647-7ABDEEA98A7B}" srcOrd="1" destOrd="0" parTransId="{6162F9FD-781D-4D46-AC4B-7546B376DECA}" sibTransId="{3FD2A211-E57A-4604-AA97-1CF257E4C245}"/>
    <dgm:cxn modelId="{3820B9EC-93D6-1F47-8962-429CE26D367C}" type="presOf" srcId="{9DA2ACFB-78E5-495E-A296-BA7ACB2B9306}" destId="{48BC55BB-F42D-40EC-9811-90E27405C470}" srcOrd="0" destOrd="0" presId="urn:microsoft.com/office/officeart/2018/5/layout/IconLeafLabelList"/>
    <dgm:cxn modelId="{0639047B-1FFB-D640-8A7F-FF025FBFC058}" type="presParOf" srcId="{8F8F2647-FA04-4A37-9C75-22B149493265}" destId="{18B37FA6-476A-4508-97EE-A5FD140DCF5E}" srcOrd="0" destOrd="0" presId="urn:microsoft.com/office/officeart/2018/5/layout/IconLeafLabelList"/>
    <dgm:cxn modelId="{65A82E22-0388-5948-BD69-D525765FA8A4}" type="presParOf" srcId="{18B37FA6-476A-4508-97EE-A5FD140DCF5E}" destId="{46B0A8F0-7CA5-44A0-99FC-396844CE00BB}" srcOrd="0" destOrd="0" presId="urn:microsoft.com/office/officeart/2018/5/layout/IconLeafLabelList"/>
    <dgm:cxn modelId="{DFD3B988-F832-CB44-83C7-6766EC864167}" type="presParOf" srcId="{18B37FA6-476A-4508-97EE-A5FD140DCF5E}" destId="{375867C8-C8DE-4960-8091-1E7106950E46}" srcOrd="1" destOrd="0" presId="urn:microsoft.com/office/officeart/2018/5/layout/IconLeafLabelList"/>
    <dgm:cxn modelId="{877FAA53-1ECC-4149-99DA-ED0E0861FF02}" type="presParOf" srcId="{18B37FA6-476A-4508-97EE-A5FD140DCF5E}" destId="{0DC86FEE-CEE4-4A57-8A7A-D62A1BF2A9BE}" srcOrd="2" destOrd="0" presId="urn:microsoft.com/office/officeart/2018/5/layout/IconLeafLabelList"/>
    <dgm:cxn modelId="{33CE4ED1-A468-7D47-A125-E2026CFB49AB}" type="presParOf" srcId="{18B37FA6-476A-4508-97EE-A5FD140DCF5E}" destId="{48BC55BB-F42D-40EC-9811-90E27405C470}" srcOrd="3" destOrd="0" presId="urn:microsoft.com/office/officeart/2018/5/layout/IconLeafLabelList"/>
    <dgm:cxn modelId="{316988F0-9977-ED48-B9D8-6B77141C3082}" type="presParOf" srcId="{8F8F2647-FA04-4A37-9C75-22B149493265}" destId="{2D88FAFE-A0DC-4076-A578-EAB8FEB308C6}" srcOrd="1" destOrd="0" presId="urn:microsoft.com/office/officeart/2018/5/layout/IconLeafLabelList"/>
    <dgm:cxn modelId="{3B107385-B20C-2D4F-AF13-34D4AFA78620}" type="presParOf" srcId="{8F8F2647-FA04-4A37-9C75-22B149493265}" destId="{32D2EA58-B499-44A7-9095-72F3C21DA5D7}" srcOrd="2" destOrd="0" presId="urn:microsoft.com/office/officeart/2018/5/layout/IconLeafLabelList"/>
    <dgm:cxn modelId="{D420A59C-C2FE-AE44-97B0-8E82059FC180}" type="presParOf" srcId="{32D2EA58-B499-44A7-9095-72F3C21DA5D7}" destId="{806169D2-E092-40E8-98D6-BD5632795568}" srcOrd="0" destOrd="0" presId="urn:microsoft.com/office/officeart/2018/5/layout/IconLeafLabelList"/>
    <dgm:cxn modelId="{F9BD5667-A43B-7C48-87BE-FE000C043730}" type="presParOf" srcId="{32D2EA58-B499-44A7-9095-72F3C21DA5D7}" destId="{C1144F9E-73A7-44D0-A820-10B12BCCAEFD}" srcOrd="1" destOrd="0" presId="urn:microsoft.com/office/officeart/2018/5/layout/IconLeafLabelList"/>
    <dgm:cxn modelId="{4BF78FB0-4144-0641-8EC5-7EEEE64B31EE}" type="presParOf" srcId="{32D2EA58-B499-44A7-9095-72F3C21DA5D7}" destId="{AC764B05-8ED7-4543-A184-9D828769B55C}" srcOrd="2" destOrd="0" presId="urn:microsoft.com/office/officeart/2018/5/layout/IconLeafLabelList"/>
    <dgm:cxn modelId="{1B8D548D-0FA2-5542-8B3B-B55E82DFB07B}" type="presParOf" srcId="{32D2EA58-B499-44A7-9095-72F3C21DA5D7}" destId="{66A26770-86B2-438A-8884-3737C720AFC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35C66-42D8-4897-A8D3-5207F5CB766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A3C75E-2D4A-45E5-802B-F418219B2969}">
      <dgm:prSet/>
      <dgm:spPr/>
      <dgm:t>
        <a:bodyPr/>
        <a:lstStyle/>
        <a:p>
          <a:r>
            <a:rPr lang="en-US"/>
            <a:t>Reflecting on the most recent time that I felt ‘envious’ of someone else:</a:t>
          </a:r>
        </a:p>
      </dgm:t>
    </dgm:pt>
    <dgm:pt modelId="{241A1B9C-4A50-4AC7-8D00-1BDF279D6FB5}" type="parTrans" cxnId="{65F7C48F-4CEF-4847-8B7B-AEB59854DC6F}">
      <dgm:prSet/>
      <dgm:spPr/>
      <dgm:t>
        <a:bodyPr/>
        <a:lstStyle/>
        <a:p>
          <a:endParaRPr lang="en-US"/>
        </a:p>
      </dgm:t>
    </dgm:pt>
    <dgm:pt modelId="{2F341C6B-98D3-4C6A-AADA-A5DDDA519EA1}" type="sibTrans" cxnId="{65F7C48F-4CEF-4847-8B7B-AEB59854DC6F}">
      <dgm:prSet/>
      <dgm:spPr/>
      <dgm:t>
        <a:bodyPr/>
        <a:lstStyle/>
        <a:p>
          <a:endParaRPr lang="en-US"/>
        </a:p>
      </dgm:t>
    </dgm:pt>
    <dgm:pt modelId="{CBA5605D-147F-42E8-BC46-C058391DCB3D}">
      <dgm:prSet/>
      <dgm:spPr/>
      <dgm:t>
        <a:bodyPr/>
        <a:lstStyle/>
        <a:p>
          <a:r>
            <a:rPr lang="en-US"/>
            <a:t>Why did I feel envious?</a:t>
          </a:r>
        </a:p>
      </dgm:t>
    </dgm:pt>
    <dgm:pt modelId="{B05B430A-9494-40C5-98A9-076D0328407F}" type="parTrans" cxnId="{0F3E1A18-FF0D-4510-962F-101833958AD1}">
      <dgm:prSet/>
      <dgm:spPr/>
      <dgm:t>
        <a:bodyPr/>
        <a:lstStyle/>
        <a:p>
          <a:endParaRPr lang="en-US"/>
        </a:p>
      </dgm:t>
    </dgm:pt>
    <dgm:pt modelId="{83F4A728-17F1-4A75-9196-9B1869AFA45D}" type="sibTrans" cxnId="{0F3E1A18-FF0D-4510-962F-101833958AD1}">
      <dgm:prSet/>
      <dgm:spPr/>
      <dgm:t>
        <a:bodyPr/>
        <a:lstStyle/>
        <a:p>
          <a:endParaRPr lang="en-US"/>
        </a:p>
      </dgm:t>
    </dgm:pt>
    <dgm:pt modelId="{DB14D332-6444-4D56-B940-25ABDD38D641}">
      <dgm:prSet/>
      <dgm:spPr/>
      <dgm:t>
        <a:bodyPr/>
        <a:lstStyle/>
        <a:p>
          <a:r>
            <a:rPr lang="en-US"/>
            <a:t>How did this make me feel? </a:t>
          </a:r>
        </a:p>
      </dgm:t>
    </dgm:pt>
    <dgm:pt modelId="{11FBE4C9-E55F-4FFA-9985-479D74BAD0FC}" type="parTrans" cxnId="{771CF3DC-C02E-4C27-9690-8B376195932B}">
      <dgm:prSet/>
      <dgm:spPr/>
      <dgm:t>
        <a:bodyPr/>
        <a:lstStyle/>
        <a:p>
          <a:endParaRPr lang="en-US"/>
        </a:p>
      </dgm:t>
    </dgm:pt>
    <dgm:pt modelId="{9399D8FB-5908-44CF-8976-1E68518CF115}" type="sibTrans" cxnId="{771CF3DC-C02E-4C27-9690-8B376195932B}">
      <dgm:prSet/>
      <dgm:spPr/>
      <dgm:t>
        <a:bodyPr/>
        <a:lstStyle/>
        <a:p>
          <a:endParaRPr lang="en-US"/>
        </a:p>
      </dgm:t>
    </dgm:pt>
    <dgm:pt modelId="{4542A148-E869-41A7-8322-F50FA4B062BA}">
      <dgm:prSet/>
      <dgm:spPr/>
      <dgm:t>
        <a:bodyPr/>
        <a:lstStyle/>
        <a:p>
          <a:r>
            <a:rPr lang="en-US"/>
            <a:t>How did this emotion effect my thoughts?</a:t>
          </a:r>
        </a:p>
      </dgm:t>
    </dgm:pt>
    <dgm:pt modelId="{6D682729-48C6-4B6A-A316-C9535711FD85}" type="parTrans" cxnId="{BC1FA5C4-3B84-4619-8C0A-24A57C2A5F72}">
      <dgm:prSet/>
      <dgm:spPr/>
      <dgm:t>
        <a:bodyPr/>
        <a:lstStyle/>
        <a:p>
          <a:endParaRPr lang="en-US"/>
        </a:p>
      </dgm:t>
    </dgm:pt>
    <dgm:pt modelId="{CB282855-A4E7-4A12-8390-0362F25D21ED}" type="sibTrans" cxnId="{BC1FA5C4-3B84-4619-8C0A-24A57C2A5F72}">
      <dgm:prSet/>
      <dgm:spPr/>
      <dgm:t>
        <a:bodyPr/>
        <a:lstStyle/>
        <a:p>
          <a:endParaRPr lang="en-US"/>
        </a:p>
      </dgm:t>
    </dgm:pt>
    <dgm:pt modelId="{BC5F4D80-E1AE-4FFA-A5B0-3553E09D3B29}">
      <dgm:prSet/>
      <dgm:spPr/>
      <dgm:t>
        <a:bodyPr/>
        <a:lstStyle/>
        <a:p>
          <a:r>
            <a:rPr lang="en-US"/>
            <a:t>How did these emotions and thoughts effect my behavior?</a:t>
          </a:r>
        </a:p>
      </dgm:t>
    </dgm:pt>
    <dgm:pt modelId="{C4A34D8D-1A20-487A-A498-8A21FECA704D}" type="parTrans" cxnId="{7744A32F-AAAB-46D2-AA19-F58460C18E95}">
      <dgm:prSet/>
      <dgm:spPr/>
      <dgm:t>
        <a:bodyPr/>
        <a:lstStyle/>
        <a:p>
          <a:endParaRPr lang="en-US"/>
        </a:p>
      </dgm:t>
    </dgm:pt>
    <dgm:pt modelId="{362D7359-8DAF-4001-A7AE-F23CADA340E7}" type="sibTrans" cxnId="{7744A32F-AAAB-46D2-AA19-F58460C18E95}">
      <dgm:prSet/>
      <dgm:spPr/>
      <dgm:t>
        <a:bodyPr/>
        <a:lstStyle/>
        <a:p>
          <a:endParaRPr lang="en-US"/>
        </a:p>
      </dgm:t>
    </dgm:pt>
    <dgm:pt modelId="{1BAE8863-F7ED-4D16-8BA5-27A0012AD4AB}">
      <dgm:prSet/>
      <dgm:spPr/>
      <dgm:t>
        <a:bodyPr/>
        <a:lstStyle/>
        <a:p>
          <a:r>
            <a:rPr lang="en-US"/>
            <a:t>Did my envy affect my relationship with that person?</a:t>
          </a:r>
        </a:p>
      </dgm:t>
    </dgm:pt>
    <dgm:pt modelId="{7CD4DD80-C6AE-4E5C-ABFE-16DF13D3B547}" type="parTrans" cxnId="{9DD52EF3-2E0B-4D7D-BF01-F5B76489A8CB}">
      <dgm:prSet/>
      <dgm:spPr/>
      <dgm:t>
        <a:bodyPr/>
        <a:lstStyle/>
        <a:p>
          <a:endParaRPr lang="en-US"/>
        </a:p>
      </dgm:t>
    </dgm:pt>
    <dgm:pt modelId="{13EC3029-802E-45BF-B0B2-B8961618135B}" type="sibTrans" cxnId="{9DD52EF3-2E0B-4D7D-BF01-F5B76489A8CB}">
      <dgm:prSet/>
      <dgm:spPr/>
      <dgm:t>
        <a:bodyPr/>
        <a:lstStyle/>
        <a:p>
          <a:endParaRPr lang="en-US"/>
        </a:p>
      </dgm:t>
    </dgm:pt>
    <dgm:pt modelId="{5A7A2B1A-84D6-4248-B941-2A76603506B6}" type="pres">
      <dgm:prSet presAssocID="{F5335C66-42D8-4897-A8D3-5207F5CB766C}" presName="CompostProcess" presStyleCnt="0">
        <dgm:presLayoutVars>
          <dgm:dir/>
          <dgm:resizeHandles val="exact"/>
        </dgm:presLayoutVars>
      </dgm:prSet>
      <dgm:spPr/>
    </dgm:pt>
    <dgm:pt modelId="{1BC6D7DE-626A-C040-9EE7-6EB92616C960}" type="pres">
      <dgm:prSet presAssocID="{F5335C66-42D8-4897-A8D3-5207F5CB766C}" presName="arrow" presStyleLbl="bgShp" presStyleIdx="0" presStyleCnt="1"/>
      <dgm:spPr/>
    </dgm:pt>
    <dgm:pt modelId="{1D6F70AA-1120-B14C-BB86-5E11703E3A52}" type="pres">
      <dgm:prSet presAssocID="{F5335C66-42D8-4897-A8D3-5207F5CB766C}" presName="linearProcess" presStyleCnt="0"/>
      <dgm:spPr/>
    </dgm:pt>
    <dgm:pt modelId="{26AED4C7-9FA8-C94F-BCE9-2C2CC448EC7F}" type="pres">
      <dgm:prSet presAssocID="{FDA3C75E-2D4A-45E5-802B-F418219B2969}" presName="textNode" presStyleLbl="node1" presStyleIdx="0" presStyleCnt="6">
        <dgm:presLayoutVars>
          <dgm:bulletEnabled val="1"/>
        </dgm:presLayoutVars>
      </dgm:prSet>
      <dgm:spPr/>
    </dgm:pt>
    <dgm:pt modelId="{394F424A-7663-9D4B-8F92-29685142F4F8}" type="pres">
      <dgm:prSet presAssocID="{2F341C6B-98D3-4C6A-AADA-A5DDDA519EA1}" presName="sibTrans" presStyleCnt="0"/>
      <dgm:spPr/>
    </dgm:pt>
    <dgm:pt modelId="{11E80E24-0543-AA41-A622-B658D2C2770B}" type="pres">
      <dgm:prSet presAssocID="{CBA5605D-147F-42E8-BC46-C058391DCB3D}" presName="textNode" presStyleLbl="node1" presStyleIdx="1" presStyleCnt="6">
        <dgm:presLayoutVars>
          <dgm:bulletEnabled val="1"/>
        </dgm:presLayoutVars>
      </dgm:prSet>
      <dgm:spPr/>
    </dgm:pt>
    <dgm:pt modelId="{AFD6DF84-F186-9341-A03C-65CC60D8C1D1}" type="pres">
      <dgm:prSet presAssocID="{83F4A728-17F1-4A75-9196-9B1869AFA45D}" presName="sibTrans" presStyleCnt="0"/>
      <dgm:spPr/>
    </dgm:pt>
    <dgm:pt modelId="{CCA35A01-9FAE-2742-A634-34D98BF42142}" type="pres">
      <dgm:prSet presAssocID="{DB14D332-6444-4D56-B940-25ABDD38D641}" presName="textNode" presStyleLbl="node1" presStyleIdx="2" presStyleCnt="6">
        <dgm:presLayoutVars>
          <dgm:bulletEnabled val="1"/>
        </dgm:presLayoutVars>
      </dgm:prSet>
      <dgm:spPr/>
    </dgm:pt>
    <dgm:pt modelId="{921F7EA5-4FE4-A74E-932A-0B1C5804DC71}" type="pres">
      <dgm:prSet presAssocID="{9399D8FB-5908-44CF-8976-1E68518CF115}" presName="sibTrans" presStyleCnt="0"/>
      <dgm:spPr/>
    </dgm:pt>
    <dgm:pt modelId="{139B81E0-7D26-A54A-BA21-282553A92E71}" type="pres">
      <dgm:prSet presAssocID="{4542A148-E869-41A7-8322-F50FA4B062BA}" presName="textNode" presStyleLbl="node1" presStyleIdx="3" presStyleCnt="6">
        <dgm:presLayoutVars>
          <dgm:bulletEnabled val="1"/>
        </dgm:presLayoutVars>
      </dgm:prSet>
      <dgm:spPr/>
    </dgm:pt>
    <dgm:pt modelId="{CEB9F2C0-92EB-744F-BCC0-D28125594871}" type="pres">
      <dgm:prSet presAssocID="{CB282855-A4E7-4A12-8390-0362F25D21ED}" presName="sibTrans" presStyleCnt="0"/>
      <dgm:spPr/>
    </dgm:pt>
    <dgm:pt modelId="{95434A8D-B0C1-044A-8364-72799E774F2B}" type="pres">
      <dgm:prSet presAssocID="{BC5F4D80-E1AE-4FFA-A5B0-3553E09D3B29}" presName="textNode" presStyleLbl="node1" presStyleIdx="4" presStyleCnt="6">
        <dgm:presLayoutVars>
          <dgm:bulletEnabled val="1"/>
        </dgm:presLayoutVars>
      </dgm:prSet>
      <dgm:spPr/>
    </dgm:pt>
    <dgm:pt modelId="{F61D9599-4736-AD44-9D52-B557F66FFBEE}" type="pres">
      <dgm:prSet presAssocID="{362D7359-8DAF-4001-A7AE-F23CADA340E7}" presName="sibTrans" presStyleCnt="0"/>
      <dgm:spPr/>
    </dgm:pt>
    <dgm:pt modelId="{955AFFFD-037E-6947-8FDE-D8D910AC70E6}" type="pres">
      <dgm:prSet presAssocID="{1BAE8863-F7ED-4D16-8BA5-27A0012AD4A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BD93C117-3608-8C4E-85D4-2622BC1692DC}" type="presOf" srcId="{CBA5605D-147F-42E8-BC46-C058391DCB3D}" destId="{11E80E24-0543-AA41-A622-B658D2C2770B}" srcOrd="0" destOrd="0" presId="urn:microsoft.com/office/officeart/2005/8/layout/hProcess9"/>
    <dgm:cxn modelId="{0F3E1A18-FF0D-4510-962F-101833958AD1}" srcId="{F5335C66-42D8-4897-A8D3-5207F5CB766C}" destId="{CBA5605D-147F-42E8-BC46-C058391DCB3D}" srcOrd="1" destOrd="0" parTransId="{B05B430A-9494-40C5-98A9-076D0328407F}" sibTransId="{83F4A728-17F1-4A75-9196-9B1869AFA45D}"/>
    <dgm:cxn modelId="{37FA5A1F-2B28-434E-AF7A-E0B7AA000F18}" type="presOf" srcId="{1BAE8863-F7ED-4D16-8BA5-27A0012AD4AB}" destId="{955AFFFD-037E-6947-8FDE-D8D910AC70E6}" srcOrd="0" destOrd="0" presId="urn:microsoft.com/office/officeart/2005/8/layout/hProcess9"/>
    <dgm:cxn modelId="{AED08E23-48E3-2F4F-9BAD-427080DDBC0B}" type="presOf" srcId="{BC5F4D80-E1AE-4FFA-A5B0-3553E09D3B29}" destId="{95434A8D-B0C1-044A-8364-72799E774F2B}" srcOrd="0" destOrd="0" presId="urn:microsoft.com/office/officeart/2005/8/layout/hProcess9"/>
    <dgm:cxn modelId="{49A19624-2FDE-7847-8377-D81C85860CD1}" type="presOf" srcId="{F5335C66-42D8-4897-A8D3-5207F5CB766C}" destId="{5A7A2B1A-84D6-4248-B941-2A76603506B6}" srcOrd="0" destOrd="0" presId="urn:microsoft.com/office/officeart/2005/8/layout/hProcess9"/>
    <dgm:cxn modelId="{7744A32F-AAAB-46D2-AA19-F58460C18E95}" srcId="{F5335C66-42D8-4897-A8D3-5207F5CB766C}" destId="{BC5F4D80-E1AE-4FFA-A5B0-3553E09D3B29}" srcOrd="4" destOrd="0" parTransId="{C4A34D8D-1A20-487A-A498-8A21FECA704D}" sibTransId="{362D7359-8DAF-4001-A7AE-F23CADA340E7}"/>
    <dgm:cxn modelId="{C483F158-E6E4-DE44-AC20-235CF8059DE9}" type="presOf" srcId="{4542A148-E869-41A7-8322-F50FA4B062BA}" destId="{139B81E0-7D26-A54A-BA21-282553A92E71}" srcOrd="0" destOrd="0" presId="urn:microsoft.com/office/officeart/2005/8/layout/hProcess9"/>
    <dgm:cxn modelId="{65F7C48F-4CEF-4847-8B7B-AEB59854DC6F}" srcId="{F5335C66-42D8-4897-A8D3-5207F5CB766C}" destId="{FDA3C75E-2D4A-45E5-802B-F418219B2969}" srcOrd="0" destOrd="0" parTransId="{241A1B9C-4A50-4AC7-8D00-1BDF279D6FB5}" sibTransId="{2F341C6B-98D3-4C6A-AADA-A5DDDA519EA1}"/>
    <dgm:cxn modelId="{BC1FA5C4-3B84-4619-8C0A-24A57C2A5F72}" srcId="{F5335C66-42D8-4897-A8D3-5207F5CB766C}" destId="{4542A148-E869-41A7-8322-F50FA4B062BA}" srcOrd="3" destOrd="0" parTransId="{6D682729-48C6-4B6A-A316-C9535711FD85}" sibTransId="{CB282855-A4E7-4A12-8390-0362F25D21ED}"/>
    <dgm:cxn modelId="{D2F97DCA-775B-7E44-BFB6-CEE6D5E18EC3}" type="presOf" srcId="{DB14D332-6444-4D56-B940-25ABDD38D641}" destId="{CCA35A01-9FAE-2742-A634-34D98BF42142}" srcOrd="0" destOrd="0" presId="urn:microsoft.com/office/officeart/2005/8/layout/hProcess9"/>
    <dgm:cxn modelId="{1DAE56CB-7031-6142-A1D2-ACFBF947B784}" type="presOf" srcId="{FDA3C75E-2D4A-45E5-802B-F418219B2969}" destId="{26AED4C7-9FA8-C94F-BCE9-2C2CC448EC7F}" srcOrd="0" destOrd="0" presId="urn:microsoft.com/office/officeart/2005/8/layout/hProcess9"/>
    <dgm:cxn modelId="{771CF3DC-C02E-4C27-9690-8B376195932B}" srcId="{F5335C66-42D8-4897-A8D3-5207F5CB766C}" destId="{DB14D332-6444-4D56-B940-25ABDD38D641}" srcOrd="2" destOrd="0" parTransId="{11FBE4C9-E55F-4FFA-9985-479D74BAD0FC}" sibTransId="{9399D8FB-5908-44CF-8976-1E68518CF115}"/>
    <dgm:cxn modelId="{9DD52EF3-2E0B-4D7D-BF01-F5B76489A8CB}" srcId="{F5335C66-42D8-4897-A8D3-5207F5CB766C}" destId="{1BAE8863-F7ED-4D16-8BA5-27A0012AD4AB}" srcOrd="5" destOrd="0" parTransId="{7CD4DD80-C6AE-4E5C-ABFE-16DF13D3B547}" sibTransId="{13EC3029-802E-45BF-B0B2-B8961618135B}"/>
    <dgm:cxn modelId="{711DA91C-04EA-1649-9D6E-03DE857692A6}" type="presParOf" srcId="{5A7A2B1A-84D6-4248-B941-2A76603506B6}" destId="{1BC6D7DE-626A-C040-9EE7-6EB92616C960}" srcOrd="0" destOrd="0" presId="urn:microsoft.com/office/officeart/2005/8/layout/hProcess9"/>
    <dgm:cxn modelId="{676B1B46-B2EE-2C46-8531-0452B88BF109}" type="presParOf" srcId="{5A7A2B1A-84D6-4248-B941-2A76603506B6}" destId="{1D6F70AA-1120-B14C-BB86-5E11703E3A52}" srcOrd="1" destOrd="0" presId="urn:microsoft.com/office/officeart/2005/8/layout/hProcess9"/>
    <dgm:cxn modelId="{32E4A1F0-9D2D-BC41-8977-CF76FC118407}" type="presParOf" srcId="{1D6F70AA-1120-B14C-BB86-5E11703E3A52}" destId="{26AED4C7-9FA8-C94F-BCE9-2C2CC448EC7F}" srcOrd="0" destOrd="0" presId="urn:microsoft.com/office/officeart/2005/8/layout/hProcess9"/>
    <dgm:cxn modelId="{D9B91F61-3B77-FE43-A40E-135F900C671C}" type="presParOf" srcId="{1D6F70AA-1120-B14C-BB86-5E11703E3A52}" destId="{394F424A-7663-9D4B-8F92-29685142F4F8}" srcOrd="1" destOrd="0" presId="urn:microsoft.com/office/officeart/2005/8/layout/hProcess9"/>
    <dgm:cxn modelId="{8B7DB486-344D-D443-B460-C89CE6F5E98F}" type="presParOf" srcId="{1D6F70AA-1120-B14C-BB86-5E11703E3A52}" destId="{11E80E24-0543-AA41-A622-B658D2C2770B}" srcOrd="2" destOrd="0" presId="urn:microsoft.com/office/officeart/2005/8/layout/hProcess9"/>
    <dgm:cxn modelId="{4FB89BEC-6B4F-6144-A2B7-79E4DCE60848}" type="presParOf" srcId="{1D6F70AA-1120-B14C-BB86-5E11703E3A52}" destId="{AFD6DF84-F186-9341-A03C-65CC60D8C1D1}" srcOrd="3" destOrd="0" presId="urn:microsoft.com/office/officeart/2005/8/layout/hProcess9"/>
    <dgm:cxn modelId="{76F9A956-5822-7048-807A-EC5B99EF8822}" type="presParOf" srcId="{1D6F70AA-1120-B14C-BB86-5E11703E3A52}" destId="{CCA35A01-9FAE-2742-A634-34D98BF42142}" srcOrd="4" destOrd="0" presId="urn:microsoft.com/office/officeart/2005/8/layout/hProcess9"/>
    <dgm:cxn modelId="{A4488CB8-8D54-6244-84A4-D79A19FB281F}" type="presParOf" srcId="{1D6F70AA-1120-B14C-BB86-5E11703E3A52}" destId="{921F7EA5-4FE4-A74E-932A-0B1C5804DC71}" srcOrd="5" destOrd="0" presId="urn:microsoft.com/office/officeart/2005/8/layout/hProcess9"/>
    <dgm:cxn modelId="{077C1D53-1AAF-2A43-AA68-0AC2271D12D9}" type="presParOf" srcId="{1D6F70AA-1120-B14C-BB86-5E11703E3A52}" destId="{139B81E0-7D26-A54A-BA21-282553A92E71}" srcOrd="6" destOrd="0" presId="urn:microsoft.com/office/officeart/2005/8/layout/hProcess9"/>
    <dgm:cxn modelId="{845453B9-AB3F-5249-9B3A-1FFA3723805F}" type="presParOf" srcId="{1D6F70AA-1120-B14C-BB86-5E11703E3A52}" destId="{CEB9F2C0-92EB-744F-BCC0-D28125594871}" srcOrd="7" destOrd="0" presId="urn:microsoft.com/office/officeart/2005/8/layout/hProcess9"/>
    <dgm:cxn modelId="{EEC0F8EE-CDE4-0441-85BF-60EC080FB2F1}" type="presParOf" srcId="{1D6F70AA-1120-B14C-BB86-5E11703E3A52}" destId="{95434A8D-B0C1-044A-8364-72799E774F2B}" srcOrd="8" destOrd="0" presId="urn:microsoft.com/office/officeart/2005/8/layout/hProcess9"/>
    <dgm:cxn modelId="{40CC645E-1E0F-BA40-9654-F4A9D4D27F7A}" type="presParOf" srcId="{1D6F70AA-1120-B14C-BB86-5E11703E3A52}" destId="{F61D9599-4736-AD44-9D52-B557F66FFBEE}" srcOrd="9" destOrd="0" presId="urn:microsoft.com/office/officeart/2005/8/layout/hProcess9"/>
    <dgm:cxn modelId="{2516E74D-5DEB-2948-9ADD-8B29C6BBD1F8}" type="presParOf" srcId="{1D6F70AA-1120-B14C-BB86-5E11703E3A52}" destId="{955AFFFD-037E-6947-8FDE-D8D910AC70E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0C07F-ADFB-486D-9ECF-47D7046AF8F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6417A9-1FA8-4173-A21C-7486DEBE309E}">
      <dgm:prSet/>
      <dgm:spPr/>
      <dgm:t>
        <a:bodyPr/>
        <a:lstStyle/>
        <a:p>
          <a:r>
            <a:rPr lang="en-US"/>
            <a:t>Reflecting upon a time when ‘my envy’ for someone else, affected our relationship.</a:t>
          </a:r>
        </a:p>
      </dgm:t>
    </dgm:pt>
    <dgm:pt modelId="{44F21248-6F8E-407F-AD9A-F423954CBFB5}" type="parTrans" cxnId="{94DE73D3-71E8-4DB2-867C-5E1B6C32BDD8}">
      <dgm:prSet/>
      <dgm:spPr/>
      <dgm:t>
        <a:bodyPr/>
        <a:lstStyle/>
        <a:p>
          <a:endParaRPr lang="en-US"/>
        </a:p>
      </dgm:t>
    </dgm:pt>
    <dgm:pt modelId="{5567960F-8CAD-47A2-BDD2-AFEFF3AB870C}" type="sibTrans" cxnId="{94DE73D3-71E8-4DB2-867C-5E1B6C32BDD8}">
      <dgm:prSet/>
      <dgm:spPr/>
      <dgm:t>
        <a:bodyPr/>
        <a:lstStyle/>
        <a:p>
          <a:endParaRPr lang="en-US"/>
        </a:p>
      </dgm:t>
    </dgm:pt>
    <dgm:pt modelId="{14E81AFB-4D44-4950-A614-F4EA239935DF}">
      <dgm:prSet/>
      <dgm:spPr/>
      <dgm:t>
        <a:bodyPr/>
        <a:lstStyle/>
        <a:p>
          <a:r>
            <a:rPr lang="en-US"/>
            <a:t>Why did it affect our relationship?</a:t>
          </a:r>
        </a:p>
      </dgm:t>
    </dgm:pt>
    <dgm:pt modelId="{F5066300-217B-4141-9B33-E36195B803E7}" type="parTrans" cxnId="{CFA2E112-A8B2-40E8-8622-6323E9DCEC96}">
      <dgm:prSet/>
      <dgm:spPr/>
      <dgm:t>
        <a:bodyPr/>
        <a:lstStyle/>
        <a:p>
          <a:endParaRPr lang="en-US"/>
        </a:p>
      </dgm:t>
    </dgm:pt>
    <dgm:pt modelId="{3D1967D6-94AF-423E-90A4-2AB360D3B9BA}" type="sibTrans" cxnId="{CFA2E112-A8B2-40E8-8622-6323E9DCEC96}">
      <dgm:prSet/>
      <dgm:spPr/>
      <dgm:t>
        <a:bodyPr/>
        <a:lstStyle/>
        <a:p>
          <a:endParaRPr lang="en-US"/>
        </a:p>
      </dgm:t>
    </dgm:pt>
    <dgm:pt modelId="{6B6A3AC4-2DAC-4739-AE8E-2E5B1C3F7CDC}">
      <dgm:prSet/>
      <dgm:spPr/>
      <dgm:t>
        <a:bodyPr/>
        <a:lstStyle/>
        <a:p>
          <a:r>
            <a:rPr lang="en-US"/>
            <a:t>How did my emotions, thoughts and behavior make the other person feel towards me?</a:t>
          </a:r>
        </a:p>
      </dgm:t>
    </dgm:pt>
    <dgm:pt modelId="{2501ED7D-FB0E-4772-8FB7-718B30CE776E}" type="parTrans" cxnId="{D6A74C22-F0EB-4B8C-A1DC-C64CEFE19707}">
      <dgm:prSet/>
      <dgm:spPr/>
      <dgm:t>
        <a:bodyPr/>
        <a:lstStyle/>
        <a:p>
          <a:endParaRPr lang="en-US"/>
        </a:p>
      </dgm:t>
    </dgm:pt>
    <dgm:pt modelId="{63B4944B-D653-44AB-A3C9-2624B5CEE099}" type="sibTrans" cxnId="{D6A74C22-F0EB-4B8C-A1DC-C64CEFE19707}">
      <dgm:prSet/>
      <dgm:spPr/>
      <dgm:t>
        <a:bodyPr/>
        <a:lstStyle/>
        <a:p>
          <a:endParaRPr lang="en-US"/>
        </a:p>
      </dgm:t>
    </dgm:pt>
    <dgm:pt modelId="{976FE031-ABC3-D245-B2CA-DA97867A8B87}" type="pres">
      <dgm:prSet presAssocID="{9350C07F-ADFB-486D-9ECF-47D7046AF8FD}" presName="diagram" presStyleCnt="0">
        <dgm:presLayoutVars>
          <dgm:dir/>
          <dgm:resizeHandles val="exact"/>
        </dgm:presLayoutVars>
      </dgm:prSet>
      <dgm:spPr/>
    </dgm:pt>
    <dgm:pt modelId="{06FA49BF-7B8B-4241-A418-F02A878D78A2}" type="pres">
      <dgm:prSet presAssocID="{B56417A9-1FA8-4173-A21C-7486DEBE309E}" presName="node" presStyleLbl="node1" presStyleIdx="0" presStyleCnt="3">
        <dgm:presLayoutVars>
          <dgm:bulletEnabled val="1"/>
        </dgm:presLayoutVars>
      </dgm:prSet>
      <dgm:spPr/>
    </dgm:pt>
    <dgm:pt modelId="{DCB27E10-F4D1-9E4A-8449-E04A805175D9}" type="pres">
      <dgm:prSet presAssocID="{5567960F-8CAD-47A2-BDD2-AFEFF3AB870C}" presName="sibTrans" presStyleCnt="0"/>
      <dgm:spPr/>
    </dgm:pt>
    <dgm:pt modelId="{AD43CD82-0543-EB4B-A426-E13662145D4F}" type="pres">
      <dgm:prSet presAssocID="{14E81AFB-4D44-4950-A614-F4EA239935DF}" presName="node" presStyleLbl="node1" presStyleIdx="1" presStyleCnt="3">
        <dgm:presLayoutVars>
          <dgm:bulletEnabled val="1"/>
        </dgm:presLayoutVars>
      </dgm:prSet>
      <dgm:spPr/>
    </dgm:pt>
    <dgm:pt modelId="{69A73969-A277-9E48-A1AD-84A477B3B0AB}" type="pres">
      <dgm:prSet presAssocID="{3D1967D6-94AF-423E-90A4-2AB360D3B9BA}" presName="sibTrans" presStyleCnt="0"/>
      <dgm:spPr/>
    </dgm:pt>
    <dgm:pt modelId="{37947AFC-DD53-8D43-9F04-083A23753BA1}" type="pres">
      <dgm:prSet presAssocID="{6B6A3AC4-2DAC-4739-AE8E-2E5B1C3F7CDC}" presName="node" presStyleLbl="node1" presStyleIdx="2" presStyleCnt="3">
        <dgm:presLayoutVars>
          <dgm:bulletEnabled val="1"/>
        </dgm:presLayoutVars>
      </dgm:prSet>
      <dgm:spPr/>
    </dgm:pt>
  </dgm:ptLst>
  <dgm:cxnLst>
    <dgm:cxn modelId="{CFA2E112-A8B2-40E8-8622-6323E9DCEC96}" srcId="{9350C07F-ADFB-486D-9ECF-47D7046AF8FD}" destId="{14E81AFB-4D44-4950-A614-F4EA239935DF}" srcOrd="1" destOrd="0" parTransId="{F5066300-217B-4141-9B33-E36195B803E7}" sibTransId="{3D1967D6-94AF-423E-90A4-2AB360D3B9BA}"/>
    <dgm:cxn modelId="{D6A74C22-F0EB-4B8C-A1DC-C64CEFE19707}" srcId="{9350C07F-ADFB-486D-9ECF-47D7046AF8FD}" destId="{6B6A3AC4-2DAC-4739-AE8E-2E5B1C3F7CDC}" srcOrd="2" destOrd="0" parTransId="{2501ED7D-FB0E-4772-8FB7-718B30CE776E}" sibTransId="{63B4944B-D653-44AB-A3C9-2624B5CEE099}"/>
    <dgm:cxn modelId="{7AE5F74F-49C4-D942-B82F-4BB26243CED4}" type="presOf" srcId="{B56417A9-1FA8-4173-A21C-7486DEBE309E}" destId="{06FA49BF-7B8B-4241-A418-F02A878D78A2}" srcOrd="0" destOrd="0" presId="urn:microsoft.com/office/officeart/2005/8/layout/default"/>
    <dgm:cxn modelId="{97A2AA97-10D7-9B4A-BE15-4900181ECF7A}" type="presOf" srcId="{6B6A3AC4-2DAC-4739-AE8E-2E5B1C3F7CDC}" destId="{37947AFC-DD53-8D43-9F04-083A23753BA1}" srcOrd="0" destOrd="0" presId="urn:microsoft.com/office/officeart/2005/8/layout/default"/>
    <dgm:cxn modelId="{29F79A9E-5FDB-1641-A90F-C047F0FD9C01}" type="presOf" srcId="{9350C07F-ADFB-486D-9ECF-47D7046AF8FD}" destId="{976FE031-ABC3-D245-B2CA-DA97867A8B87}" srcOrd="0" destOrd="0" presId="urn:microsoft.com/office/officeart/2005/8/layout/default"/>
    <dgm:cxn modelId="{E88160C9-7F81-A647-8FA5-08956196917B}" type="presOf" srcId="{14E81AFB-4D44-4950-A614-F4EA239935DF}" destId="{AD43CD82-0543-EB4B-A426-E13662145D4F}" srcOrd="0" destOrd="0" presId="urn:microsoft.com/office/officeart/2005/8/layout/default"/>
    <dgm:cxn modelId="{94DE73D3-71E8-4DB2-867C-5E1B6C32BDD8}" srcId="{9350C07F-ADFB-486D-9ECF-47D7046AF8FD}" destId="{B56417A9-1FA8-4173-A21C-7486DEBE309E}" srcOrd="0" destOrd="0" parTransId="{44F21248-6F8E-407F-AD9A-F423954CBFB5}" sibTransId="{5567960F-8CAD-47A2-BDD2-AFEFF3AB870C}"/>
    <dgm:cxn modelId="{3B702862-E5B7-D64A-A4C4-D0D69563F500}" type="presParOf" srcId="{976FE031-ABC3-D245-B2CA-DA97867A8B87}" destId="{06FA49BF-7B8B-4241-A418-F02A878D78A2}" srcOrd="0" destOrd="0" presId="urn:microsoft.com/office/officeart/2005/8/layout/default"/>
    <dgm:cxn modelId="{1CAA1588-0964-6342-87F6-5589C2E869B1}" type="presParOf" srcId="{976FE031-ABC3-D245-B2CA-DA97867A8B87}" destId="{DCB27E10-F4D1-9E4A-8449-E04A805175D9}" srcOrd="1" destOrd="0" presId="urn:microsoft.com/office/officeart/2005/8/layout/default"/>
    <dgm:cxn modelId="{3A12BC2C-94CD-CA43-B06F-346B2BC95D43}" type="presParOf" srcId="{976FE031-ABC3-D245-B2CA-DA97867A8B87}" destId="{AD43CD82-0543-EB4B-A426-E13662145D4F}" srcOrd="2" destOrd="0" presId="urn:microsoft.com/office/officeart/2005/8/layout/default"/>
    <dgm:cxn modelId="{1E13D6CD-0A59-9848-B4E0-3A3EFDFA0243}" type="presParOf" srcId="{976FE031-ABC3-D245-B2CA-DA97867A8B87}" destId="{69A73969-A277-9E48-A1AD-84A477B3B0AB}" srcOrd="3" destOrd="0" presId="urn:microsoft.com/office/officeart/2005/8/layout/default"/>
    <dgm:cxn modelId="{85880B72-5C5F-A849-B85F-292C478BCA5F}" type="presParOf" srcId="{976FE031-ABC3-D245-B2CA-DA97867A8B87}" destId="{37947AFC-DD53-8D43-9F04-083A23753B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EF8EAB-8FA5-415E-886A-DBE2798DC2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E8F87B-2908-4100-8E02-E150B4197DBC}">
      <dgm:prSet/>
      <dgm:spPr/>
      <dgm:t>
        <a:bodyPr/>
        <a:lstStyle/>
        <a:p>
          <a:r>
            <a:rPr lang="en-US"/>
            <a:t>Do I feel that to ‘envy’ another is beneficial to me or another person?</a:t>
          </a:r>
        </a:p>
      </dgm:t>
    </dgm:pt>
    <dgm:pt modelId="{3A29E42B-528D-42DB-9889-145E93CF2B4B}" type="parTrans" cxnId="{16F2F445-FD1B-44BE-97DA-424E6684E714}">
      <dgm:prSet/>
      <dgm:spPr/>
      <dgm:t>
        <a:bodyPr/>
        <a:lstStyle/>
        <a:p>
          <a:endParaRPr lang="en-US"/>
        </a:p>
      </dgm:t>
    </dgm:pt>
    <dgm:pt modelId="{B4A672B6-1289-40DC-AF83-75DBC4AFE0A9}" type="sibTrans" cxnId="{16F2F445-FD1B-44BE-97DA-424E6684E714}">
      <dgm:prSet/>
      <dgm:spPr/>
      <dgm:t>
        <a:bodyPr/>
        <a:lstStyle/>
        <a:p>
          <a:endParaRPr lang="en-US"/>
        </a:p>
      </dgm:t>
    </dgm:pt>
    <dgm:pt modelId="{1C8415CE-B3A3-4B8F-BDAE-9B2A5B680A7B}">
      <dgm:prSet/>
      <dgm:spPr/>
      <dgm:t>
        <a:bodyPr/>
        <a:lstStyle/>
        <a:p>
          <a:r>
            <a:rPr lang="en-US"/>
            <a:t>IF yes- how and why?</a:t>
          </a:r>
        </a:p>
      </dgm:t>
    </dgm:pt>
    <dgm:pt modelId="{9846ABB4-A2FC-4CB4-B142-33FA8C9ED211}" type="parTrans" cxnId="{12844187-0F1E-4AF6-A3A3-7F765AB6E223}">
      <dgm:prSet/>
      <dgm:spPr/>
      <dgm:t>
        <a:bodyPr/>
        <a:lstStyle/>
        <a:p>
          <a:endParaRPr lang="en-US"/>
        </a:p>
      </dgm:t>
    </dgm:pt>
    <dgm:pt modelId="{AF5A6FE1-46A4-447F-B9F3-1063E41E2A01}" type="sibTrans" cxnId="{12844187-0F1E-4AF6-A3A3-7F765AB6E223}">
      <dgm:prSet/>
      <dgm:spPr/>
      <dgm:t>
        <a:bodyPr/>
        <a:lstStyle/>
        <a:p>
          <a:endParaRPr lang="en-US"/>
        </a:p>
      </dgm:t>
    </dgm:pt>
    <dgm:pt modelId="{766CB98C-0C64-43E7-BDAF-ACF505AB960F}">
      <dgm:prSet/>
      <dgm:spPr/>
      <dgm:t>
        <a:bodyPr/>
        <a:lstStyle/>
        <a:p>
          <a:r>
            <a:rPr lang="en-US"/>
            <a:t>IF no- how and why?</a:t>
          </a:r>
        </a:p>
      </dgm:t>
    </dgm:pt>
    <dgm:pt modelId="{3BA4ED4A-7F31-4193-B96F-054044EBBC77}" type="parTrans" cxnId="{D732452B-135E-4A43-83A6-BE64D5AFFBFB}">
      <dgm:prSet/>
      <dgm:spPr/>
      <dgm:t>
        <a:bodyPr/>
        <a:lstStyle/>
        <a:p>
          <a:endParaRPr lang="en-US"/>
        </a:p>
      </dgm:t>
    </dgm:pt>
    <dgm:pt modelId="{D37CC667-8936-42B7-80DF-E4162FAFF156}" type="sibTrans" cxnId="{D732452B-135E-4A43-83A6-BE64D5AFFBFB}">
      <dgm:prSet/>
      <dgm:spPr/>
      <dgm:t>
        <a:bodyPr/>
        <a:lstStyle/>
        <a:p>
          <a:endParaRPr lang="en-US"/>
        </a:p>
      </dgm:t>
    </dgm:pt>
    <dgm:pt modelId="{1DC05FCD-5D07-E949-85AC-A245B38804F7}" type="pres">
      <dgm:prSet presAssocID="{18EF8EAB-8FA5-415E-886A-DBE2798DC23F}" presName="linear" presStyleCnt="0">
        <dgm:presLayoutVars>
          <dgm:animLvl val="lvl"/>
          <dgm:resizeHandles val="exact"/>
        </dgm:presLayoutVars>
      </dgm:prSet>
      <dgm:spPr/>
    </dgm:pt>
    <dgm:pt modelId="{A1201845-4FB2-B349-9FAD-2DEA4DB03FF1}" type="pres">
      <dgm:prSet presAssocID="{32E8F87B-2908-4100-8E02-E150B4197D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0BA6C0-1F0F-654F-AB25-985C6E012DF1}" type="pres">
      <dgm:prSet presAssocID="{B4A672B6-1289-40DC-AF83-75DBC4AFE0A9}" presName="spacer" presStyleCnt="0"/>
      <dgm:spPr/>
    </dgm:pt>
    <dgm:pt modelId="{2E9BD5B8-1AC7-464F-A942-DF7907E1096E}" type="pres">
      <dgm:prSet presAssocID="{1C8415CE-B3A3-4B8F-BDAE-9B2A5B680A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6BB9DD-55BD-8240-925B-419C299A5F67}" type="pres">
      <dgm:prSet presAssocID="{AF5A6FE1-46A4-447F-B9F3-1063E41E2A01}" presName="spacer" presStyleCnt="0"/>
      <dgm:spPr/>
    </dgm:pt>
    <dgm:pt modelId="{0F374956-4795-244F-B513-5BD8CD7FB011}" type="pres">
      <dgm:prSet presAssocID="{766CB98C-0C64-43E7-BDAF-ACF505AB96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4D0F11-BF8D-0546-8CA8-4C9FA35F1951}" type="presOf" srcId="{1C8415CE-B3A3-4B8F-BDAE-9B2A5B680A7B}" destId="{2E9BD5B8-1AC7-464F-A942-DF7907E1096E}" srcOrd="0" destOrd="0" presId="urn:microsoft.com/office/officeart/2005/8/layout/vList2"/>
    <dgm:cxn modelId="{D732452B-135E-4A43-83A6-BE64D5AFFBFB}" srcId="{18EF8EAB-8FA5-415E-886A-DBE2798DC23F}" destId="{766CB98C-0C64-43E7-BDAF-ACF505AB960F}" srcOrd="2" destOrd="0" parTransId="{3BA4ED4A-7F31-4193-B96F-054044EBBC77}" sibTransId="{D37CC667-8936-42B7-80DF-E4162FAFF156}"/>
    <dgm:cxn modelId="{16F2F445-FD1B-44BE-97DA-424E6684E714}" srcId="{18EF8EAB-8FA5-415E-886A-DBE2798DC23F}" destId="{32E8F87B-2908-4100-8E02-E150B4197DBC}" srcOrd="0" destOrd="0" parTransId="{3A29E42B-528D-42DB-9889-145E93CF2B4B}" sibTransId="{B4A672B6-1289-40DC-AF83-75DBC4AFE0A9}"/>
    <dgm:cxn modelId="{12844187-0F1E-4AF6-A3A3-7F765AB6E223}" srcId="{18EF8EAB-8FA5-415E-886A-DBE2798DC23F}" destId="{1C8415CE-B3A3-4B8F-BDAE-9B2A5B680A7B}" srcOrd="1" destOrd="0" parTransId="{9846ABB4-A2FC-4CB4-B142-33FA8C9ED211}" sibTransId="{AF5A6FE1-46A4-447F-B9F3-1063E41E2A01}"/>
    <dgm:cxn modelId="{BF22E3CC-1272-9E44-97A7-62C3C031A5B7}" type="presOf" srcId="{32E8F87B-2908-4100-8E02-E150B4197DBC}" destId="{A1201845-4FB2-B349-9FAD-2DEA4DB03FF1}" srcOrd="0" destOrd="0" presId="urn:microsoft.com/office/officeart/2005/8/layout/vList2"/>
    <dgm:cxn modelId="{002C3FD6-9485-754F-B165-DE09F8355906}" type="presOf" srcId="{18EF8EAB-8FA5-415E-886A-DBE2798DC23F}" destId="{1DC05FCD-5D07-E949-85AC-A245B38804F7}" srcOrd="0" destOrd="0" presId="urn:microsoft.com/office/officeart/2005/8/layout/vList2"/>
    <dgm:cxn modelId="{1EF3B5FA-D7E8-FB44-A0D2-9530D05E1167}" type="presOf" srcId="{766CB98C-0C64-43E7-BDAF-ACF505AB960F}" destId="{0F374956-4795-244F-B513-5BD8CD7FB011}" srcOrd="0" destOrd="0" presId="urn:microsoft.com/office/officeart/2005/8/layout/vList2"/>
    <dgm:cxn modelId="{482F2034-5FD5-A94C-AB72-66D131BBE07F}" type="presParOf" srcId="{1DC05FCD-5D07-E949-85AC-A245B38804F7}" destId="{A1201845-4FB2-B349-9FAD-2DEA4DB03FF1}" srcOrd="0" destOrd="0" presId="urn:microsoft.com/office/officeart/2005/8/layout/vList2"/>
    <dgm:cxn modelId="{5ADD4B27-38DB-9545-8E19-77B733A5C260}" type="presParOf" srcId="{1DC05FCD-5D07-E949-85AC-A245B38804F7}" destId="{970BA6C0-1F0F-654F-AB25-985C6E012DF1}" srcOrd="1" destOrd="0" presId="urn:microsoft.com/office/officeart/2005/8/layout/vList2"/>
    <dgm:cxn modelId="{91AFA077-4978-BD45-B119-5B47057C2747}" type="presParOf" srcId="{1DC05FCD-5D07-E949-85AC-A245B38804F7}" destId="{2E9BD5B8-1AC7-464F-A942-DF7907E1096E}" srcOrd="2" destOrd="0" presId="urn:microsoft.com/office/officeart/2005/8/layout/vList2"/>
    <dgm:cxn modelId="{E022AB2A-2A92-FB44-B32B-CEAD733F80DA}" type="presParOf" srcId="{1DC05FCD-5D07-E949-85AC-A245B38804F7}" destId="{0E6BB9DD-55BD-8240-925B-419C299A5F67}" srcOrd="3" destOrd="0" presId="urn:microsoft.com/office/officeart/2005/8/layout/vList2"/>
    <dgm:cxn modelId="{921BA211-9394-3F4B-A291-86BB488AF43E}" type="presParOf" srcId="{1DC05FCD-5D07-E949-85AC-A245B38804F7}" destId="{0F374956-4795-244F-B513-5BD8CD7FB0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4C43BB-A62A-4C3C-8306-B7014A2D1F83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6C8309-5F8D-49A9-B66C-1E7A300AC736}">
      <dgm:prSet/>
      <dgm:spPr/>
      <dgm:t>
        <a:bodyPr/>
        <a:lstStyle/>
        <a:p>
          <a:r>
            <a:rPr lang="en-US"/>
            <a:t>Can I recall any incident where my feeling of envy towards someone else has led to me causing intentional harm to that individual?</a:t>
          </a:r>
        </a:p>
      </dgm:t>
    </dgm:pt>
    <dgm:pt modelId="{E744A1FD-3F1B-4572-8DE6-89C774786C81}" type="parTrans" cxnId="{3458D5EC-136D-48AD-A691-83DF251D6E20}">
      <dgm:prSet/>
      <dgm:spPr/>
      <dgm:t>
        <a:bodyPr/>
        <a:lstStyle/>
        <a:p>
          <a:endParaRPr lang="en-US"/>
        </a:p>
      </dgm:t>
    </dgm:pt>
    <dgm:pt modelId="{5F52B8C1-2A7D-4D5A-8B5F-90EE21716C7E}" type="sibTrans" cxnId="{3458D5EC-136D-48AD-A691-83DF251D6E20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AF4655D8-F6B4-400F-8FFB-617F4BEBC958}">
      <dgm:prSet/>
      <dgm:spPr/>
      <dgm:t>
        <a:bodyPr/>
        <a:lstStyle/>
        <a:p>
          <a:r>
            <a:rPr lang="en-US"/>
            <a:t>Do I feel remorse about this? If so- why?</a:t>
          </a:r>
        </a:p>
      </dgm:t>
    </dgm:pt>
    <dgm:pt modelId="{3A1E3F3E-BBE4-4D6B-BE8F-F108D2B4F338}" type="parTrans" cxnId="{89E472CE-E9EA-48FE-96B9-CCDD3E95B7BB}">
      <dgm:prSet/>
      <dgm:spPr/>
      <dgm:t>
        <a:bodyPr/>
        <a:lstStyle/>
        <a:p>
          <a:endParaRPr lang="en-US"/>
        </a:p>
      </dgm:t>
    </dgm:pt>
    <dgm:pt modelId="{18DAA723-4FCA-4F50-88FD-FC8D5C1B103E}" type="sibTrans" cxnId="{89E472CE-E9EA-48FE-96B9-CCDD3E95B7BB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FAB626A-B1E3-4287-8C3D-59AC47B672DC}">
      <dgm:prSet/>
      <dgm:spPr/>
      <dgm:t>
        <a:bodyPr/>
        <a:lstStyle/>
        <a:p>
          <a:r>
            <a:rPr lang="en-US"/>
            <a:t>What has this taught me about the emotion of ‘envy?’</a:t>
          </a:r>
        </a:p>
      </dgm:t>
    </dgm:pt>
    <dgm:pt modelId="{6FA7AC7C-AE49-4762-A195-6E5DF6070C1C}" type="parTrans" cxnId="{EC6355E7-4782-4C57-B37B-7D4D118F31CA}">
      <dgm:prSet/>
      <dgm:spPr/>
      <dgm:t>
        <a:bodyPr/>
        <a:lstStyle/>
        <a:p>
          <a:endParaRPr lang="en-US"/>
        </a:p>
      </dgm:t>
    </dgm:pt>
    <dgm:pt modelId="{18F4D0E7-ECA7-4FD9-BE7B-1884B834988E}" type="sibTrans" cxnId="{EC6355E7-4782-4C57-B37B-7D4D118F31CA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36207F6C-2250-EB4D-9830-B99A61BA6EF7}" type="pres">
      <dgm:prSet presAssocID="{354C43BB-A62A-4C3C-8306-B7014A2D1F83}" presName="Name0" presStyleCnt="0">
        <dgm:presLayoutVars>
          <dgm:animLvl val="lvl"/>
          <dgm:resizeHandles val="exact"/>
        </dgm:presLayoutVars>
      </dgm:prSet>
      <dgm:spPr/>
    </dgm:pt>
    <dgm:pt modelId="{D6B651E5-DFBE-7741-BD6A-EA5743AC500F}" type="pres">
      <dgm:prSet presAssocID="{E66C8309-5F8D-49A9-B66C-1E7A300AC736}" presName="compositeNode" presStyleCnt="0">
        <dgm:presLayoutVars>
          <dgm:bulletEnabled val="1"/>
        </dgm:presLayoutVars>
      </dgm:prSet>
      <dgm:spPr/>
    </dgm:pt>
    <dgm:pt modelId="{361B578F-3019-334D-AB3E-892973F4DAF7}" type="pres">
      <dgm:prSet presAssocID="{E66C8309-5F8D-49A9-B66C-1E7A300AC736}" presName="bgRect" presStyleLbl="alignNode1" presStyleIdx="0" presStyleCnt="3"/>
      <dgm:spPr/>
    </dgm:pt>
    <dgm:pt modelId="{7FDE223A-85DC-6046-9243-3957EE2599B4}" type="pres">
      <dgm:prSet presAssocID="{5F52B8C1-2A7D-4D5A-8B5F-90EE21716C7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5B9783C-55DC-9A42-A4F0-1505BF905DC0}" type="pres">
      <dgm:prSet presAssocID="{E66C8309-5F8D-49A9-B66C-1E7A300AC736}" presName="nodeRect" presStyleLbl="alignNode1" presStyleIdx="0" presStyleCnt="3">
        <dgm:presLayoutVars>
          <dgm:bulletEnabled val="1"/>
        </dgm:presLayoutVars>
      </dgm:prSet>
      <dgm:spPr/>
    </dgm:pt>
    <dgm:pt modelId="{4C35A673-6FA0-8A4D-8214-72E4DAC5F5C3}" type="pres">
      <dgm:prSet presAssocID="{5F52B8C1-2A7D-4D5A-8B5F-90EE21716C7E}" presName="sibTrans" presStyleCnt="0"/>
      <dgm:spPr/>
    </dgm:pt>
    <dgm:pt modelId="{6E9703E0-065F-F24B-8BCF-C9A354218FA0}" type="pres">
      <dgm:prSet presAssocID="{AF4655D8-F6B4-400F-8FFB-617F4BEBC958}" presName="compositeNode" presStyleCnt="0">
        <dgm:presLayoutVars>
          <dgm:bulletEnabled val="1"/>
        </dgm:presLayoutVars>
      </dgm:prSet>
      <dgm:spPr/>
    </dgm:pt>
    <dgm:pt modelId="{3D87D489-5F36-2140-B43E-75C3B476A0DC}" type="pres">
      <dgm:prSet presAssocID="{AF4655D8-F6B4-400F-8FFB-617F4BEBC958}" presName="bgRect" presStyleLbl="alignNode1" presStyleIdx="1" presStyleCnt="3"/>
      <dgm:spPr/>
    </dgm:pt>
    <dgm:pt modelId="{09A0E782-A39D-EF4A-9DFE-242EB3821D18}" type="pres">
      <dgm:prSet presAssocID="{18DAA723-4FCA-4F50-88FD-FC8D5C1B103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427582B-5FB3-1842-9733-E782A78785FA}" type="pres">
      <dgm:prSet presAssocID="{AF4655D8-F6B4-400F-8FFB-617F4BEBC958}" presName="nodeRect" presStyleLbl="alignNode1" presStyleIdx="1" presStyleCnt="3">
        <dgm:presLayoutVars>
          <dgm:bulletEnabled val="1"/>
        </dgm:presLayoutVars>
      </dgm:prSet>
      <dgm:spPr/>
    </dgm:pt>
    <dgm:pt modelId="{5BC5CE91-4BDB-A54E-AB42-250836325E9B}" type="pres">
      <dgm:prSet presAssocID="{18DAA723-4FCA-4F50-88FD-FC8D5C1B103E}" presName="sibTrans" presStyleCnt="0"/>
      <dgm:spPr/>
    </dgm:pt>
    <dgm:pt modelId="{0BBBF0E6-4F19-4E44-A2E7-2EFD1CFB5962}" type="pres">
      <dgm:prSet presAssocID="{8FAB626A-B1E3-4287-8C3D-59AC47B672DC}" presName="compositeNode" presStyleCnt="0">
        <dgm:presLayoutVars>
          <dgm:bulletEnabled val="1"/>
        </dgm:presLayoutVars>
      </dgm:prSet>
      <dgm:spPr/>
    </dgm:pt>
    <dgm:pt modelId="{84ACE05C-E0B5-FF47-B7BA-E706E3C94825}" type="pres">
      <dgm:prSet presAssocID="{8FAB626A-B1E3-4287-8C3D-59AC47B672DC}" presName="bgRect" presStyleLbl="alignNode1" presStyleIdx="2" presStyleCnt="3"/>
      <dgm:spPr/>
    </dgm:pt>
    <dgm:pt modelId="{E6BF75A9-8B30-1E4A-896A-502CBA4C1563}" type="pres">
      <dgm:prSet presAssocID="{18F4D0E7-ECA7-4FD9-BE7B-1884B834988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0E60961-7163-3A4F-AF24-FD0BC3670B5E}" type="pres">
      <dgm:prSet presAssocID="{8FAB626A-B1E3-4287-8C3D-59AC47B672D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49B1D2E-2B95-8E40-8AC2-2F514E84A282}" type="presOf" srcId="{5F52B8C1-2A7D-4D5A-8B5F-90EE21716C7E}" destId="{7FDE223A-85DC-6046-9243-3957EE2599B4}" srcOrd="0" destOrd="0" presId="urn:microsoft.com/office/officeart/2016/7/layout/LinearBlockProcessNumbered"/>
    <dgm:cxn modelId="{AD3D3D48-3D0C-B741-801F-3CF1499536BE}" type="presOf" srcId="{AF4655D8-F6B4-400F-8FFB-617F4BEBC958}" destId="{D427582B-5FB3-1842-9733-E782A78785FA}" srcOrd="1" destOrd="0" presId="urn:microsoft.com/office/officeart/2016/7/layout/LinearBlockProcessNumbered"/>
    <dgm:cxn modelId="{8AF4C793-2D06-DD4D-9D59-1A01A09B962C}" type="presOf" srcId="{8FAB626A-B1E3-4287-8C3D-59AC47B672DC}" destId="{84ACE05C-E0B5-FF47-B7BA-E706E3C94825}" srcOrd="0" destOrd="0" presId="urn:microsoft.com/office/officeart/2016/7/layout/LinearBlockProcessNumbered"/>
    <dgm:cxn modelId="{578BA097-5C2C-DA4D-BA6B-6E409B5D4DD2}" type="presOf" srcId="{354C43BB-A62A-4C3C-8306-B7014A2D1F83}" destId="{36207F6C-2250-EB4D-9830-B99A61BA6EF7}" srcOrd="0" destOrd="0" presId="urn:microsoft.com/office/officeart/2016/7/layout/LinearBlockProcessNumbered"/>
    <dgm:cxn modelId="{6B661498-32E3-6349-B857-A97370761AD1}" type="presOf" srcId="{18F4D0E7-ECA7-4FD9-BE7B-1884B834988E}" destId="{E6BF75A9-8B30-1E4A-896A-502CBA4C1563}" srcOrd="0" destOrd="0" presId="urn:microsoft.com/office/officeart/2016/7/layout/LinearBlockProcessNumbered"/>
    <dgm:cxn modelId="{F75B93BA-31C1-CE45-A4E0-04E49BDFDDF9}" type="presOf" srcId="{E66C8309-5F8D-49A9-B66C-1E7A300AC736}" destId="{95B9783C-55DC-9A42-A4F0-1505BF905DC0}" srcOrd="1" destOrd="0" presId="urn:microsoft.com/office/officeart/2016/7/layout/LinearBlockProcessNumbered"/>
    <dgm:cxn modelId="{C2CDB7BB-A826-3C42-BB83-1A0326F2DC83}" type="presOf" srcId="{E66C8309-5F8D-49A9-B66C-1E7A300AC736}" destId="{361B578F-3019-334D-AB3E-892973F4DAF7}" srcOrd="0" destOrd="0" presId="urn:microsoft.com/office/officeart/2016/7/layout/LinearBlockProcessNumbered"/>
    <dgm:cxn modelId="{89E472CE-E9EA-48FE-96B9-CCDD3E95B7BB}" srcId="{354C43BB-A62A-4C3C-8306-B7014A2D1F83}" destId="{AF4655D8-F6B4-400F-8FFB-617F4BEBC958}" srcOrd="1" destOrd="0" parTransId="{3A1E3F3E-BBE4-4D6B-BE8F-F108D2B4F338}" sibTransId="{18DAA723-4FCA-4F50-88FD-FC8D5C1B103E}"/>
    <dgm:cxn modelId="{1FF245D6-3724-8C40-B273-2E538A27E347}" type="presOf" srcId="{AF4655D8-F6B4-400F-8FFB-617F4BEBC958}" destId="{3D87D489-5F36-2140-B43E-75C3B476A0DC}" srcOrd="0" destOrd="0" presId="urn:microsoft.com/office/officeart/2016/7/layout/LinearBlockProcessNumbered"/>
    <dgm:cxn modelId="{D9858EDF-9AF6-F149-A548-78452C9312A7}" type="presOf" srcId="{8FAB626A-B1E3-4287-8C3D-59AC47B672DC}" destId="{10E60961-7163-3A4F-AF24-FD0BC3670B5E}" srcOrd="1" destOrd="0" presId="urn:microsoft.com/office/officeart/2016/7/layout/LinearBlockProcessNumbered"/>
    <dgm:cxn modelId="{EC6355E7-4782-4C57-B37B-7D4D118F31CA}" srcId="{354C43BB-A62A-4C3C-8306-B7014A2D1F83}" destId="{8FAB626A-B1E3-4287-8C3D-59AC47B672DC}" srcOrd="2" destOrd="0" parTransId="{6FA7AC7C-AE49-4762-A195-6E5DF6070C1C}" sibTransId="{18F4D0E7-ECA7-4FD9-BE7B-1884B834988E}"/>
    <dgm:cxn modelId="{3458D5EC-136D-48AD-A691-83DF251D6E20}" srcId="{354C43BB-A62A-4C3C-8306-B7014A2D1F83}" destId="{E66C8309-5F8D-49A9-B66C-1E7A300AC736}" srcOrd="0" destOrd="0" parTransId="{E744A1FD-3F1B-4572-8DE6-89C774786C81}" sibTransId="{5F52B8C1-2A7D-4D5A-8B5F-90EE21716C7E}"/>
    <dgm:cxn modelId="{A3CE37FE-66F7-EC42-B8CE-1F616715EFCA}" type="presOf" srcId="{18DAA723-4FCA-4F50-88FD-FC8D5C1B103E}" destId="{09A0E782-A39D-EF4A-9DFE-242EB3821D18}" srcOrd="0" destOrd="0" presId="urn:microsoft.com/office/officeart/2016/7/layout/LinearBlockProcessNumbered"/>
    <dgm:cxn modelId="{4AAB42E3-7C10-B448-BC85-E8A89938F6D0}" type="presParOf" srcId="{36207F6C-2250-EB4D-9830-B99A61BA6EF7}" destId="{D6B651E5-DFBE-7741-BD6A-EA5743AC500F}" srcOrd="0" destOrd="0" presId="urn:microsoft.com/office/officeart/2016/7/layout/LinearBlockProcessNumbered"/>
    <dgm:cxn modelId="{8811F16B-7A28-2643-ADE5-70EEF786016A}" type="presParOf" srcId="{D6B651E5-DFBE-7741-BD6A-EA5743AC500F}" destId="{361B578F-3019-334D-AB3E-892973F4DAF7}" srcOrd="0" destOrd="0" presId="urn:microsoft.com/office/officeart/2016/7/layout/LinearBlockProcessNumbered"/>
    <dgm:cxn modelId="{E9BC982C-D23D-B740-93A2-8F59F639A7CF}" type="presParOf" srcId="{D6B651E5-DFBE-7741-BD6A-EA5743AC500F}" destId="{7FDE223A-85DC-6046-9243-3957EE2599B4}" srcOrd="1" destOrd="0" presId="urn:microsoft.com/office/officeart/2016/7/layout/LinearBlockProcessNumbered"/>
    <dgm:cxn modelId="{47BC95C5-A732-7E43-AC7D-CBDC4EC4A173}" type="presParOf" srcId="{D6B651E5-DFBE-7741-BD6A-EA5743AC500F}" destId="{95B9783C-55DC-9A42-A4F0-1505BF905DC0}" srcOrd="2" destOrd="0" presId="urn:microsoft.com/office/officeart/2016/7/layout/LinearBlockProcessNumbered"/>
    <dgm:cxn modelId="{BBEE9688-1D2E-664B-AA49-94AADB6EC000}" type="presParOf" srcId="{36207F6C-2250-EB4D-9830-B99A61BA6EF7}" destId="{4C35A673-6FA0-8A4D-8214-72E4DAC5F5C3}" srcOrd="1" destOrd="0" presId="urn:microsoft.com/office/officeart/2016/7/layout/LinearBlockProcessNumbered"/>
    <dgm:cxn modelId="{F73FE73D-8E66-0840-A313-DB7F40BFFB9F}" type="presParOf" srcId="{36207F6C-2250-EB4D-9830-B99A61BA6EF7}" destId="{6E9703E0-065F-F24B-8BCF-C9A354218FA0}" srcOrd="2" destOrd="0" presId="urn:microsoft.com/office/officeart/2016/7/layout/LinearBlockProcessNumbered"/>
    <dgm:cxn modelId="{86FBAAED-87B8-7146-BBF0-1B0FAC9CC499}" type="presParOf" srcId="{6E9703E0-065F-F24B-8BCF-C9A354218FA0}" destId="{3D87D489-5F36-2140-B43E-75C3B476A0DC}" srcOrd="0" destOrd="0" presId="urn:microsoft.com/office/officeart/2016/7/layout/LinearBlockProcessNumbered"/>
    <dgm:cxn modelId="{D288B9B9-73AE-2043-B854-DFD89A33EC31}" type="presParOf" srcId="{6E9703E0-065F-F24B-8BCF-C9A354218FA0}" destId="{09A0E782-A39D-EF4A-9DFE-242EB3821D18}" srcOrd="1" destOrd="0" presId="urn:microsoft.com/office/officeart/2016/7/layout/LinearBlockProcessNumbered"/>
    <dgm:cxn modelId="{B785F783-1C99-AF44-865F-BB542DC4A40A}" type="presParOf" srcId="{6E9703E0-065F-F24B-8BCF-C9A354218FA0}" destId="{D427582B-5FB3-1842-9733-E782A78785FA}" srcOrd="2" destOrd="0" presId="urn:microsoft.com/office/officeart/2016/7/layout/LinearBlockProcessNumbered"/>
    <dgm:cxn modelId="{94CCB728-3505-0246-9C8D-2EBF7395C1D3}" type="presParOf" srcId="{36207F6C-2250-EB4D-9830-B99A61BA6EF7}" destId="{5BC5CE91-4BDB-A54E-AB42-250836325E9B}" srcOrd="3" destOrd="0" presId="urn:microsoft.com/office/officeart/2016/7/layout/LinearBlockProcessNumbered"/>
    <dgm:cxn modelId="{972C0D9B-1E9B-944C-AB0C-1A408498172C}" type="presParOf" srcId="{36207F6C-2250-EB4D-9830-B99A61BA6EF7}" destId="{0BBBF0E6-4F19-4E44-A2E7-2EFD1CFB5962}" srcOrd="4" destOrd="0" presId="urn:microsoft.com/office/officeart/2016/7/layout/LinearBlockProcessNumbered"/>
    <dgm:cxn modelId="{E64C989E-8487-F94C-9979-9D6C97619CD3}" type="presParOf" srcId="{0BBBF0E6-4F19-4E44-A2E7-2EFD1CFB5962}" destId="{84ACE05C-E0B5-FF47-B7BA-E706E3C94825}" srcOrd="0" destOrd="0" presId="urn:microsoft.com/office/officeart/2016/7/layout/LinearBlockProcessNumbered"/>
    <dgm:cxn modelId="{8809E571-1175-804E-8016-71154AE08E9F}" type="presParOf" srcId="{0BBBF0E6-4F19-4E44-A2E7-2EFD1CFB5962}" destId="{E6BF75A9-8B30-1E4A-896A-502CBA4C1563}" srcOrd="1" destOrd="0" presId="urn:microsoft.com/office/officeart/2016/7/layout/LinearBlockProcessNumbered"/>
    <dgm:cxn modelId="{C868C265-B1BD-1449-B40A-A8BF60D282B3}" type="presParOf" srcId="{0BBBF0E6-4F19-4E44-A2E7-2EFD1CFB5962}" destId="{10E60961-7163-3A4F-AF24-FD0BC3670B5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FA107F-94D5-4CDC-B5CE-1B34CD5445E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D8B433-B395-4351-9B8C-89F54D63C9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Do I feel envy?</a:t>
          </a:r>
        </a:p>
      </dgm:t>
    </dgm:pt>
    <dgm:pt modelId="{9AF98E86-A34B-4D32-861F-DDBC81EB7989}" type="parTrans" cxnId="{85612417-6920-4169-B8ED-21D75A064F1A}">
      <dgm:prSet/>
      <dgm:spPr/>
      <dgm:t>
        <a:bodyPr/>
        <a:lstStyle/>
        <a:p>
          <a:endParaRPr lang="en-US"/>
        </a:p>
      </dgm:t>
    </dgm:pt>
    <dgm:pt modelId="{5BBE15F1-460E-42DD-8650-538A547E9F48}" type="sibTrans" cxnId="{85612417-6920-4169-B8ED-21D75A064F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C32A8-37B5-4E4A-89DB-1F84734E54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feel truly loved? Unconditionally?</a:t>
          </a:r>
        </a:p>
      </dgm:t>
    </dgm:pt>
    <dgm:pt modelId="{C76C9189-6C38-469B-947A-057611DF2562}" type="parTrans" cxnId="{3DDD0C1A-33C0-491A-85A7-3D0929BC50EB}">
      <dgm:prSet/>
      <dgm:spPr/>
      <dgm:t>
        <a:bodyPr/>
        <a:lstStyle/>
        <a:p>
          <a:endParaRPr lang="en-US"/>
        </a:p>
      </dgm:t>
    </dgm:pt>
    <dgm:pt modelId="{125A748B-0A0B-4E7D-951E-BD4EA715DB12}" type="sibTrans" cxnId="{3DDD0C1A-33C0-491A-85A7-3D0929BC50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8D6ECE-9368-4D8C-8328-8F307BD4BC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feel truly wanted for being me?</a:t>
          </a:r>
        </a:p>
      </dgm:t>
    </dgm:pt>
    <dgm:pt modelId="{922DB8BD-699B-4E30-8BDD-EC1E16E943D9}" type="parTrans" cxnId="{6CB8323E-37D3-4954-922E-B4A96D823845}">
      <dgm:prSet/>
      <dgm:spPr/>
      <dgm:t>
        <a:bodyPr/>
        <a:lstStyle/>
        <a:p>
          <a:endParaRPr lang="en-US"/>
        </a:p>
      </dgm:t>
    </dgm:pt>
    <dgm:pt modelId="{934E4C08-2D9F-41CB-8E38-4F1C3A856445}" type="sibTrans" cxnId="{6CB8323E-37D3-4954-922E-B4A96D8238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4C8430-CBB7-4240-A00E-42397D4A5D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feel truly understood and listened to?</a:t>
          </a:r>
        </a:p>
      </dgm:t>
    </dgm:pt>
    <dgm:pt modelId="{3D3AA062-6836-4183-AC45-3544EE433696}" type="parTrans" cxnId="{302F7110-912A-45BF-ADC9-D0544D143089}">
      <dgm:prSet/>
      <dgm:spPr/>
      <dgm:t>
        <a:bodyPr/>
        <a:lstStyle/>
        <a:p>
          <a:endParaRPr lang="en-US"/>
        </a:p>
      </dgm:t>
    </dgm:pt>
    <dgm:pt modelId="{6ED92EA7-01BB-419E-8B05-75EEA9007FCF}" type="sibTrans" cxnId="{302F7110-912A-45BF-ADC9-D0544D1430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999848-7FCD-46D1-9F70-1E1E646048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feel truly appreciated for what I do to help others?</a:t>
          </a:r>
        </a:p>
      </dgm:t>
    </dgm:pt>
    <dgm:pt modelId="{FF319134-E7AF-44D6-B43F-5638C8706E36}" type="parTrans" cxnId="{4CEA58C7-6313-45D2-8FFD-6343EAE0BA5A}">
      <dgm:prSet/>
      <dgm:spPr/>
      <dgm:t>
        <a:bodyPr/>
        <a:lstStyle/>
        <a:p>
          <a:endParaRPr lang="en-US"/>
        </a:p>
      </dgm:t>
    </dgm:pt>
    <dgm:pt modelId="{5EF43CBB-EF7D-4FC1-A1F1-65FB5B3519E4}" type="sibTrans" cxnId="{4CEA58C7-6313-45D2-8FFD-6343EAE0BA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9FFA59-3D4E-44DA-BDD7-07DBB2732A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I blame myself for any lack of the above? Am I insecure ? </a:t>
          </a:r>
        </a:p>
      </dgm:t>
    </dgm:pt>
    <dgm:pt modelId="{80C9B5B5-0809-46FB-B986-6DDB84AE3DBF}" type="parTrans" cxnId="{A34F382B-8072-4132-8A2B-99F565158E54}">
      <dgm:prSet/>
      <dgm:spPr/>
      <dgm:t>
        <a:bodyPr/>
        <a:lstStyle/>
        <a:p>
          <a:endParaRPr lang="en-US"/>
        </a:p>
      </dgm:t>
    </dgm:pt>
    <dgm:pt modelId="{FBB5132A-52B9-49B2-B642-7A3FFF7D8CFB}" type="sibTrans" cxnId="{A34F382B-8072-4132-8A2B-99F565158E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C7B8C6-0CFE-4D78-AE25-C884ACA80D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Am I worthy of forgiveness?</a:t>
          </a:r>
        </a:p>
      </dgm:t>
    </dgm:pt>
    <dgm:pt modelId="{F708ABC1-C191-4DB7-9274-F489D4E687F6}" type="parTrans" cxnId="{62E467BD-3BC0-4CAB-B337-D6D6F5454E18}">
      <dgm:prSet/>
      <dgm:spPr/>
      <dgm:t>
        <a:bodyPr/>
        <a:lstStyle/>
        <a:p>
          <a:endParaRPr lang="en-US"/>
        </a:p>
      </dgm:t>
    </dgm:pt>
    <dgm:pt modelId="{866F98F8-22D3-4B9A-8981-73181471DDB1}" type="sibTrans" cxnId="{62E467BD-3BC0-4CAB-B337-D6D6F5454E18}">
      <dgm:prSet/>
      <dgm:spPr/>
      <dgm:t>
        <a:bodyPr/>
        <a:lstStyle/>
        <a:p>
          <a:endParaRPr lang="en-US"/>
        </a:p>
      </dgm:t>
    </dgm:pt>
    <dgm:pt modelId="{AA11323E-EF64-46C1-B9E0-BACDB24FA029}" type="pres">
      <dgm:prSet presAssocID="{92FA107F-94D5-4CDC-B5CE-1B34CD5445EA}" presName="root" presStyleCnt="0">
        <dgm:presLayoutVars>
          <dgm:dir/>
          <dgm:resizeHandles val="exact"/>
        </dgm:presLayoutVars>
      </dgm:prSet>
      <dgm:spPr/>
    </dgm:pt>
    <dgm:pt modelId="{43F681CE-878C-4608-97F2-612230AE4596}" type="pres">
      <dgm:prSet presAssocID="{92FA107F-94D5-4CDC-B5CE-1B34CD5445EA}" presName="container" presStyleCnt="0">
        <dgm:presLayoutVars>
          <dgm:dir/>
          <dgm:resizeHandles val="exact"/>
        </dgm:presLayoutVars>
      </dgm:prSet>
      <dgm:spPr/>
    </dgm:pt>
    <dgm:pt modelId="{990B3BD9-7044-40A0-8210-1F0632835C38}" type="pres">
      <dgm:prSet presAssocID="{7CD8B433-B395-4351-9B8C-89F54D63C933}" presName="compNode" presStyleCnt="0"/>
      <dgm:spPr/>
    </dgm:pt>
    <dgm:pt modelId="{2C9B72C0-C262-44C0-B7C5-CAE460790309}" type="pres">
      <dgm:prSet presAssocID="{7CD8B433-B395-4351-9B8C-89F54D63C933}" presName="iconBgRect" presStyleLbl="bgShp" presStyleIdx="0" presStyleCnt="7"/>
      <dgm:spPr/>
    </dgm:pt>
    <dgm:pt modelId="{B44533D1-6495-4868-8898-9FD4B1BF4814}" type="pres">
      <dgm:prSet presAssocID="{7CD8B433-B395-4351-9B8C-89F54D63C93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725F1FE1-3685-4E22-B53A-D1FBB332AD7A}" type="pres">
      <dgm:prSet presAssocID="{7CD8B433-B395-4351-9B8C-89F54D63C933}" presName="spaceRect" presStyleCnt="0"/>
      <dgm:spPr/>
    </dgm:pt>
    <dgm:pt modelId="{45DF454F-8C6C-4B91-A330-A83E77F8147F}" type="pres">
      <dgm:prSet presAssocID="{7CD8B433-B395-4351-9B8C-89F54D63C933}" presName="textRect" presStyleLbl="revTx" presStyleIdx="0" presStyleCnt="7">
        <dgm:presLayoutVars>
          <dgm:chMax val="1"/>
          <dgm:chPref val="1"/>
        </dgm:presLayoutVars>
      </dgm:prSet>
      <dgm:spPr/>
    </dgm:pt>
    <dgm:pt modelId="{E9F31841-B747-4415-8E2B-92806AC279EF}" type="pres">
      <dgm:prSet presAssocID="{5BBE15F1-460E-42DD-8650-538A547E9F48}" presName="sibTrans" presStyleLbl="sibTrans2D1" presStyleIdx="0" presStyleCnt="0"/>
      <dgm:spPr/>
    </dgm:pt>
    <dgm:pt modelId="{AA2F2D84-E786-4AFB-9EAA-28FABB3CB903}" type="pres">
      <dgm:prSet presAssocID="{568C32A8-37B5-4E4A-89DB-1F84734E5471}" presName="compNode" presStyleCnt="0"/>
      <dgm:spPr/>
    </dgm:pt>
    <dgm:pt modelId="{DF4A42B2-C993-4220-B09B-E201BEC26094}" type="pres">
      <dgm:prSet presAssocID="{568C32A8-37B5-4E4A-89DB-1F84734E5471}" presName="iconBgRect" presStyleLbl="bgShp" presStyleIdx="1" presStyleCnt="7"/>
      <dgm:spPr/>
    </dgm:pt>
    <dgm:pt modelId="{D6C0B148-FCC5-4228-8923-406F10169E38}" type="pres">
      <dgm:prSet presAssocID="{568C32A8-37B5-4E4A-89DB-1F84734E547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9FAC7DD7-A5A1-40D8-A581-19E26C9CE22C}" type="pres">
      <dgm:prSet presAssocID="{568C32A8-37B5-4E4A-89DB-1F84734E5471}" presName="spaceRect" presStyleCnt="0"/>
      <dgm:spPr/>
    </dgm:pt>
    <dgm:pt modelId="{82D51428-5BA6-49C7-89E9-46E626532EA8}" type="pres">
      <dgm:prSet presAssocID="{568C32A8-37B5-4E4A-89DB-1F84734E5471}" presName="textRect" presStyleLbl="revTx" presStyleIdx="1" presStyleCnt="7">
        <dgm:presLayoutVars>
          <dgm:chMax val="1"/>
          <dgm:chPref val="1"/>
        </dgm:presLayoutVars>
      </dgm:prSet>
      <dgm:spPr/>
    </dgm:pt>
    <dgm:pt modelId="{F4853D46-2AA7-48D1-8318-8A84FF92EFF4}" type="pres">
      <dgm:prSet presAssocID="{125A748B-0A0B-4E7D-951E-BD4EA715DB12}" presName="sibTrans" presStyleLbl="sibTrans2D1" presStyleIdx="0" presStyleCnt="0"/>
      <dgm:spPr/>
    </dgm:pt>
    <dgm:pt modelId="{90FF4917-D76B-43FD-B42C-44B26BBD5DBD}" type="pres">
      <dgm:prSet presAssocID="{C78D6ECE-9368-4D8C-8328-8F307BD4BCE8}" presName="compNode" presStyleCnt="0"/>
      <dgm:spPr/>
    </dgm:pt>
    <dgm:pt modelId="{79ED99F8-D83D-4FFA-8439-67FC9F041886}" type="pres">
      <dgm:prSet presAssocID="{C78D6ECE-9368-4D8C-8328-8F307BD4BCE8}" presName="iconBgRect" presStyleLbl="bgShp" presStyleIdx="2" presStyleCnt="7"/>
      <dgm:spPr/>
    </dgm:pt>
    <dgm:pt modelId="{D49D9D4E-D526-4DF4-AD1C-6E92384145C5}" type="pres">
      <dgm:prSet presAssocID="{C78D6ECE-9368-4D8C-8328-8F307BD4BCE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402A95CC-ED5D-4896-B58F-DFE0147F01E8}" type="pres">
      <dgm:prSet presAssocID="{C78D6ECE-9368-4D8C-8328-8F307BD4BCE8}" presName="spaceRect" presStyleCnt="0"/>
      <dgm:spPr/>
    </dgm:pt>
    <dgm:pt modelId="{1752A394-CB41-4349-9EEB-EC32DE37D4DE}" type="pres">
      <dgm:prSet presAssocID="{C78D6ECE-9368-4D8C-8328-8F307BD4BCE8}" presName="textRect" presStyleLbl="revTx" presStyleIdx="2" presStyleCnt="7">
        <dgm:presLayoutVars>
          <dgm:chMax val="1"/>
          <dgm:chPref val="1"/>
        </dgm:presLayoutVars>
      </dgm:prSet>
      <dgm:spPr/>
    </dgm:pt>
    <dgm:pt modelId="{7401AAEB-E849-4ACD-AD43-1B9225A3E6B4}" type="pres">
      <dgm:prSet presAssocID="{934E4C08-2D9F-41CB-8E38-4F1C3A856445}" presName="sibTrans" presStyleLbl="sibTrans2D1" presStyleIdx="0" presStyleCnt="0"/>
      <dgm:spPr/>
    </dgm:pt>
    <dgm:pt modelId="{DD2CFB83-D754-40AA-B0F7-0502AB5276B7}" type="pres">
      <dgm:prSet presAssocID="{FF4C8430-CBB7-4240-A00E-42397D4A5DBF}" presName="compNode" presStyleCnt="0"/>
      <dgm:spPr/>
    </dgm:pt>
    <dgm:pt modelId="{FC224746-4925-4E32-889F-DE25C1D5A643}" type="pres">
      <dgm:prSet presAssocID="{FF4C8430-CBB7-4240-A00E-42397D4A5DBF}" presName="iconBgRect" presStyleLbl="bgShp" presStyleIdx="3" presStyleCnt="7"/>
      <dgm:spPr/>
    </dgm:pt>
    <dgm:pt modelId="{F21952BB-B439-480C-A592-3FAF1119D0AD}" type="pres">
      <dgm:prSet presAssocID="{FF4C8430-CBB7-4240-A00E-42397D4A5DB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F2504284-7212-4036-9818-23BD94F8C9FD}" type="pres">
      <dgm:prSet presAssocID="{FF4C8430-CBB7-4240-A00E-42397D4A5DBF}" presName="spaceRect" presStyleCnt="0"/>
      <dgm:spPr/>
    </dgm:pt>
    <dgm:pt modelId="{420E8F62-DA78-4F3E-A906-F8F5B7695258}" type="pres">
      <dgm:prSet presAssocID="{FF4C8430-CBB7-4240-A00E-42397D4A5DBF}" presName="textRect" presStyleLbl="revTx" presStyleIdx="3" presStyleCnt="7">
        <dgm:presLayoutVars>
          <dgm:chMax val="1"/>
          <dgm:chPref val="1"/>
        </dgm:presLayoutVars>
      </dgm:prSet>
      <dgm:spPr/>
    </dgm:pt>
    <dgm:pt modelId="{E37D25E8-CBAB-467B-8798-71FF67BD2C4D}" type="pres">
      <dgm:prSet presAssocID="{6ED92EA7-01BB-419E-8B05-75EEA9007FCF}" presName="sibTrans" presStyleLbl="sibTrans2D1" presStyleIdx="0" presStyleCnt="0"/>
      <dgm:spPr/>
    </dgm:pt>
    <dgm:pt modelId="{90BFDABE-30B9-4C20-B30E-00C3E333C666}" type="pres">
      <dgm:prSet presAssocID="{DF999848-7FCD-46D1-9F70-1E1E646048AC}" presName="compNode" presStyleCnt="0"/>
      <dgm:spPr/>
    </dgm:pt>
    <dgm:pt modelId="{FBFA3493-3DCA-4FC1-B7C0-6FB09B4F4B85}" type="pres">
      <dgm:prSet presAssocID="{DF999848-7FCD-46D1-9F70-1E1E646048AC}" presName="iconBgRect" presStyleLbl="bgShp" presStyleIdx="4" presStyleCnt="7"/>
      <dgm:spPr/>
    </dgm:pt>
    <dgm:pt modelId="{25BF8C7F-C824-4573-B537-C23E424982CF}" type="pres">
      <dgm:prSet presAssocID="{DF999848-7FCD-46D1-9F70-1E1E646048A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D888EB6D-71B8-4C5F-B53C-342E8B846F20}" type="pres">
      <dgm:prSet presAssocID="{DF999848-7FCD-46D1-9F70-1E1E646048AC}" presName="spaceRect" presStyleCnt="0"/>
      <dgm:spPr/>
    </dgm:pt>
    <dgm:pt modelId="{EE4106F7-92C4-41AF-9845-DA76FB46C78A}" type="pres">
      <dgm:prSet presAssocID="{DF999848-7FCD-46D1-9F70-1E1E646048AC}" presName="textRect" presStyleLbl="revTx" presStyleIdx="4" presStyleCnt="7">
        <dgm:presLayoutVars>
          <dgm:chMax val="1"/>
          <dgm:chPref val="1"/>
        </dgm:presLayoutVars>
      </dgm:prSet>
      <dgm:spPr/>
    </dgm:pt>
    <dgm:pt modelId="{E39A3D44-CAEC-438B-9955-7C5834CFA1C5}" type="pres">
      <dgm:prSet presAssocID="{5EF43CBB-EF7D-4FC1-A1F1-65FB5B3519E4}" presName="sibTrans" presStyleLbl="sibTrans2D1" presStyleIdx="0" presStyleCnt="0"/>
      <dgm:spPr/>
    </dgm:pt>
    <dgm:pt modelId="{25622156-4AFA-4EDF-B0E7-7AD4474E06A1}" type="pres">
      <dgm:prSet presAssocID="{C49FFA59-3D4E-44DA-BDD7-07DBB2732A29}" presName="compNode" presStyleCnt="0"/>
      <dgm:spPr/>
    </dgm:pt>
    <dgm:pt modelId="{4470F380-3B16-4CB8-A982-C8C72F93D687}" type="pres">
      <dgm:prSet presAssocID="{C49FFA59-3D4E-44DA-BDD7-07DBB2732A29}" presName="iconBgRect" presStyleLbl="bgShp" presStyleIdx="5" presStyleCnt="7"/>
      <dgm:spPr/>
    </dgm:pt>
    <dgm:pt modelId="{1EBE8B59-A7D1-4CD1-9C43-E981FFD560CD}" type="pres">
      <dgm:prSet presAssocID="{C49FFA59-3D4E-44DA-BDD7-07DBB2732A2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5FDEB9DA-5D93-47CB-8E97-8ED233F34791}" type="pres">
      <dgm:prSet presAssocID="{C49FFA59-3D4E-44DA-BDD7-07DBB2732A29}" presName="spaceRect" presStyleCnt="0"/>
      <dgm:spPr/>
    </dgm:pt>
    <dgm:pt modelId="{25955EC0-4108-43BC-8102-80A50532B5BF}" type="pres">
      <dgm:prSet presAssocID="{C49FFA59-3D4E-44DA-BDD7-07DBB2732A29}" presName="textRect" presStyleLbl="revTx" presStyleIdx="5" presStyleCnt="7">
        <dgm:presLayoutVars>
          <dgm:chMax val="1"/>
          <dgm:chPref val="1"/>
        </dgm:presLayoutVars>
      </dgm:prSet>
      <dgm:spPr/>
    </dgm:pt>
    <dgm:pt modelId="{8F45C6D6-DA84-4410-82F1-404E08AB68B0}" type="pres">
      <dgm:prSet presAssocID="{FBB5132A-52B9-49B2-B642-7A3FFF7D8CFB}" presName="sibTrans" presStyleLbl="sibTrans2D1" presStyleIdx="0" presStyleCnt="0"/>
      <dgm:spPr/>
    </dgm:pt>
    <dgm:pt modelId="{3DAA58C9-BF8C-4794-AD66-9D5D3A1A4E4D}" type="pres">
      <dgm:prSet presAssocID="{51C7B8C6-0CFE-4D78-AE25-C884ACA80D7B}" presName="compNode" presStyleCnt="0"/>
      <dgm:spPr/>
    </dgm:pt>
    <dgm:pt modelId="{B59C59C8-E93E-4774-B3E3-8B122688284F}" type="pres">
      <dgm:prSet presAssocID="{51C7B8C6-0CFE-4D78-AE25-C884ACA80D7B}" presName="iconBgRect" presStyleLbl="bgShp" presStyleIdx="6" presStyleCnt="7"/>
      <dgm:spPr/>
    </dgm:pt>
    <dgm:pt modelId="{944DAB4C-79CE-4F16-AFB5-4C72EC208427}" type="pres">
      <dgm:prSet presAssocID="{51C7B8C6-0CFE-4D78-AE25-C884ACA80D7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83B18ED9-9072-4D76-B74D-FD3831144EA3}" type="pres">
      <dgm:prSet presAssocID="{51C7B8C6-0CFE-4D78-AE25-C884ACA80D7B}" presName="spaceRect" presStyleCnt="0"/>
      <dgm:spPr/>
    </dgm:pt>
    <dgm:pt modelId="{3956EF91-432B-44BC-9A38-BAD82283EDDE}" type="pres">
      <dgm:prSet presAssocID="{51C7B8C6-0CFE-4D78-AE25-C884ACA80D7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3A60901-C50D-4A41-AE7B-854E88394163}" type="presOf" srcId="{DF999848-7FCD-46D1-9F70-1E1E646048AC}" destId="{EE4106F7-92C4-41AF-9845-DA76FB46C78A}" srcOrd="0" destOrd="0" presId="urn:microsoft.com/office/officeart/2018/2/layout/IconCircleList"/>
    <dgm:cxn modelId="{6E3E1902-D723-D748-94ED-037CF27D202A}" type="presOf" srcId="{5BBE15F1-460E-42DD-8650-538A547E9F48}" destId="{E9F31841-B747-4415-8E2B-92806AC279EF}" srcOrd="0" destOrd="0" presId="urn:microsoft.com/office/officeart/2018/2/layout/IconCircleList"/>
    <dgm:cxn modelId="{1AD3B108-ADA0-424A-9512-5E1EB17074FB}" type="presOf" srcId="{FF4C8430-CBB7-4240-A00E-42397D4A5DBF}" destId="{420E8F62-DA78-4F3E-A906-F8F5B7695258}" srcOrd="0" destOrd="0" presId="urn:microsoft.com/office/officeart/2018/2/layout/IconCircleList"/>
    <dgm:cxn modelId="{302F7110-912A-45BF-ADC9-D0544D143089}" srcId="{92FA107F-94D5-4CDC-B5CE-1B34CD5445EA}" destId="{FF4C8430-CBB7-4240-A00E-42397D4A5DBF}" srcOrd="3" destOrd="0" parTransId="{3D3AA062-6836-4183-AC45-3544EE433696}" sibTransId="{6ED92EA7-01BB-419E-8B05-75EEA9007FCF}"/>
    <dgm:cxn modelId="{85612417-6920-4169-B8ED-21D75A064F1A}" srcId="{92FA107F-94D5-4CDC-B5CE-1B34CD5445EA}" destId="{7CD8B433-B395-4351-9B8C-89F54D63C933}" srcOrd="0" destOrd="0" parTransId="{9AF98E86-A34B-4D32-861F-DDBC81EB7989}" sibTransId="{5BBE15F1-460E-42DD-8650-538A547E9F48}"/>
    <dgm:cxn modelId="{3DDD0C1A-33C0-491A-85A7-3D0929BC50EB}" srcId="{92FA107F-94D5-4CDC-B5CE-1B34CD5445EA}" destId="{568C32A8-37B5-4E4A-89DB-1F84734E5471}" srcOrd="1" destOrd="0" parTransId="{C76C9189-6C38-469B-947A-057611DF2562}" sibTransId="{125A748B-0A0B-4E7D-951E-BD4EA715DB12}"/>
    <dgm:cxn modelId="{A34F382B-8072-4132-8A2B-99F565158E54}" srcId="{92FA107F-94D5-4CDC-B5CE-1B34CD5445EA}" destId="{C49FFA59-3D4E-44DA-BDD7-07DBB2732A29}" srcOrd="5" destOrd="0" parTransId="{80C9B5B5-0809-46FB-B986-6DDB84AE3DBF}" sibTransId="{FBB5132A-52B9-49B2-B642-7A3FFF7D8CFB}"/>
    <dgm:cxn modelId="{6CB8323E-37D3-4954-922E-B4A96D823845}" srcId="{92FA107F-94D5-4CDC-B5CE-1B34CD5445EA}" destId="{C78D6ECE-9368-4D8C-8328-8F307BD4BCE8}" srcOrd="2" destOrd="0" parTransId="{922DB8BD-699B-4E30-8BDD-EC1E16E943D9}" sibTransId="{934E4C08-2D9F-41CB-8E38-4F1C3A856445}"/>
    <dgm:cxn modelId="{B9940446-78BA-024B-8C90-4FE2B9F98419}" type="presOf" srcId="{125A748B-0A0B-4E7D-951E-BD4EA715DB12}" destId="{F4853D46-2AA7-48D1-8318-8A84FF92EFF4}" srcOrd="0" destOrd="0" presId="urn:microsoft.com/office/officeart/2018/2/layout/IconCircleList"/>
    <dgm:cxn modelId="{E4C4935D-279B-6C43-9F41-20BC15499B30}" type="presOf" srcId="{FBB5132A-52B9-49B2-B642-7A3FFF7D8CFB}" destId="{8F45C6D6-DA84-4410-82F1-404E08AB68B0}" srcOrd="0" destOrd="0" presId="urn:microsoft.com/office/officeart/2018/2/layout/IconCircleList"/>
    <dgm:cxn modelId="{307A506A-5C32-F842-A519-D25FF49FA181}" type="presOf" srcId="{5EF43CBB-EF7D-4FC1-A1F1-65FB5B3519E4}" destId="{E39A3D44-CAEC-438B-9955-7C5834CFA1C5}" srcOrd="0" destOrd="0" presId="urn:microsoft.com/office/officeart/2018/2/layout/IconCircleList"/>
    <dgm:cxn modelId="{AB6D7A6C-BAD8-8E4E-AF4F-1AB6F0A7CC70}" type="presOf" srcId="{C49FFA59-3D4E-44DA-BDD7-07DBB2732A29}" destId="{25955EC0-4108-43BC-8102-80A50532B5BF}" srcOrd="0" destOrd="0" presId="urn:microsoft.com/office/officeart/2018/2/layout/IconCircleList"/>
    <dgm:cxn modelId="{098A5FA7-A736-F942-A43E-8B828EFA238F}" type="presOf" srcId="{C78D6ECE-9368-4D8C-8328-8F307BD4BCE8}" destId="{1752A394-CB41-4349-9EEB-EC32DE37D4DE}" srcOrd="0" destOrd="0" presId="urn:microsoft.com/office/officeart/2018/2/layout/IconCircleList"/>
    <dgm:cxn modelId="{938048BC-6E32-1448-8E8D-8516835432DE}" type="presOf" srcId="{92FA107F-94D5-4CDC-B5CE-1B34CD5445EA}" destId="{AA11323E-EF64-46C1-B9E0-BACDB24FA029}" srcOrd="0" destOrd="0" presId="urn:microsoft.com/office/officeart/2018/2/layout/IconCircleList"/>
    <dgm:cxn modelId="{62E467BD-3BC0-4CAB-B337-D6D6F5454E18}" srcId="{92FA107F-94D5-4CDC-B5CE-1B34CD5445EA}" destId="{51C7B8C6-0CFE-4D78-AE25-C884ACA80D7B}" srcOrd="6" destOrd="0" parTransId="{F708ABC1-C191-4DB7-9274-F489D4E687F6}" sibTransId="{866F98F8-22D3-4B9A-8981-73181471DDB1}"/>
    <dgm:cxn modelId="{4CEA58C7-6313-45D2-8FFD-6343EAE0BA5A}" srcId="{92FA107F-94D5-4CDC-B5CE-1B34CD5445EA}" destId="{DF999848-7FCD-46D1-9F70-1E1E646048AC}" srcOrd="4" destOrd="0" parTransId="{FF319134-E7AF-44D6-B43F-5638C8706E36}" sibTransId="{5EF43CBB-EF7D-4FC1-A1F1-65FB5B3519E4}"/>
    <dgm:cxn modelId="{7A34FDCA-DF88-B84A-9091-1F15EA865266}" type="presOf" srcId="{51C7B8C6-0CFE-4D78-AE25-C884ACA80D7B}" destId="{3956EF91-432B-44BC-9A38-BAD82283EDDE}" srcOrd="0" destOrd="0" presId="urn:microsoft.com/office/officeart/2018/2/layout/IconCircleList"/>
    <dgm:cxn modelId="{B8D264CF-217F-3547-9DBC-6C1953A84524}" type="presOf" srcId="{568C32A8-37B5-4E4A-89DB-1F84734E5471}" destId="{82D51428-5BA6-49C7-89E9-46E626532EA8}" srcOrd="0" destOrd="0" presId="urn:microsoft.com/office/officeart/2018/2/layout/IconCircleList"/>
    <dgm:cxn modelId="{95E9BAFB-8DD6-874A-8C41-CD5CD86C780C}" type="presOf" srcId="{934E4C08-2D9F-41CB-8E38-4F1C3A856445}" destId="{7401AAEB-E849-4ACD-AD43-1B9225A3E6B4}" srcOrd="0" destOrd="0" presId="urn:microsoft.com/office/officeart/2018/2/layout/IconCircleList"/>
    <dgm:cxn modelId="{1A4280FC-6787-5A46-9025-E0181651DCEA}" type="presOf" srcId="{7CD8B433-B395-4351-9B8C-89F54D63C933}" destId="{45DF454F-8C6C-4B91-A330-A83E77F8147F}" srcOrd="0" destOrd="0" presId="urn:microsoft.com/office/officeart/2018/2/layout/IconCircleList"/>
    <dgm:cxn modelId="{4B558CFE-4894-4A4A-A608-40A6748397AA}" type="presOf" srcId="{6ED92EA7-01BB-419E-8B05-75EEA9007FCF}" destId="{E37D25E8-CBAB-467B-8798-71FF67BD2C4D}" srcOrd="0" destOrd="0" presId="urn:microsoft.com/office/officeart/2018/2/layout/IconCircleList"/>
    <dgm:cxn modelId="{D024BCFB-21DF-744C-AAF4-D9E1DC589F3F}" type="presParOf" srcId="{AA11323E-EF64-46C1-B9E0-BACDB24FA029}" destId="{43F681CE-878C-4608-97F2-612230AE4596}" srcOrd="0" destOrd="0" presId="urn:microsoft.com/office/officeart/2018/2/layout/IconCircleList"/>
    <dgm:cxn modelId="{BC67E73D-5FA8-9D4B-B838-437E3699CDFA}" type="presParOf" srcId="{43F681CE-878C-4608-97F2-612230AE4596}" destId="{990B3BD9-7044-40A0-8210-1F0632835C38}" srcOrd="0" destOrd="0" presId="urn:microsoft.com/office/officeart/2018/2/layout/IconCircleList"/>
    <dgm:cxn modelId="{1547E4F6-682D-624B-947B-E67935F242F9}" type="presParOf" srcId="{990B3BD9-7044-40A0-8210-1F0632835C38}" destId="{2C9B72C0-C262-44C0-B7C5-CAE460790309}" srcOrd="0" destOrd="0" presId="urn:microsoft.com/office/officeart/2018/2/layout/IconCircleList"/>
    <dgm:cxn modelId="{BDD77618-510C-1844-9FAA-0F7AAA9D76F8}" type="presParOf" srcId="{990B3BD9-7044-40A0-8210-1F0632835C38}" destId="{B44533D1-6495-4868-8898-9FD4B1BF4814}" srcOrd="1" destOrd="0" presId="urn:microsoft.com/office/officeart/2018/2/layout/IconCircleList"/>
    <dgm:cxn modelId="{0ACF61A3-93BD-A44A-A70F-5EBDFA62A2B8}" type="presParOf" srcId="{990B3BD9-7044-40A0-8210-1F0632835C38}" destId="{725F1FE1-3685-4E22-B53A-D1FBB332AD7A}" srcOrd="2" destOrd="0" presId="urn:microsoft.com/office/officeart/2018/2/layout/IconCircleList"/>
    <dgm:cxn modelId="{77F3DB04-71D6-794E-A84F-1295AE4C81D5}" type="presParOf" srcId="{990B3BD9-7044-40A0-8210-1F0632835C38}" destId="{45DF454F-8C6C-4B91-A330-A83E77F8147F}" srcOrd="3" destOrd="0" presId="urn:microsoft.com/office/officeart/2018/2/layout/IconCircleList"/>
    <dgm:cxn modelId="{D7EB30BC-7127-E442-9A75-164070F6842D}" type="presParOf" srcId="{43F681CE-878C-4608-97F2-612230AE4596}" destId="{E9F31841-B747-4415-8E2B-92806AC279EF}" srcOrd="1" destOrd="0" presId="urn:microsoft.com/office/officeart/2018/2/layout/IconCircleList"/>
    <dgm:cxn modelId="{B4B4997E-7B0A-5A49-8CE9-4379F18E1DF9}" type="presParOf" srcId="{43F681CE-878C-4608-97F2-612230AE4596}" destId="{AA2F2D84-E786-4AFB-9EAA-28FABB3CB903}" srcOrd="2" destOrd="0" presId="urn:microsoft.com/office/officeart/2018/2/layout/IconCircleList"/>
    <dgm:cxn modelId="{68EAA1CD-A0C3-FF40-BCDF-C39FA95C4BD9}" type="presParOf" srcId="{AA2F2D84-E786-4AFB-9EAA-28FABB3CB903}" destId="{DF4A42B2-C993-4220-B09B-E201BEC26094}" srcOrd="0" destOrd="0" presId="urn:microsoft.com/office/officeart/2018/2/layout/IconCircleList"/>
    <dgm:cxn modelId="{14EDB25B-E8F7-6247-81D3-8EF11B03D3BE}" type="presParOf" srcId="{AA2F2D84-E786-4AFB-9EAA-28FABB3CB903}" destId="{D6C0B148-FCC5-4228-8923-406F10169E38}" srcOrd="1" destOrd="0" presId="urn:microsoft.com/office/officeart/2018/2/layout/IconCircleList"/>
    <dgm:cxn modelId="{9DC97E9B-D307-D34D-BE1A-0E6FD063529E}" type="presParOf" srcId="{AA2F2D84-E786-4AFB-9EAA-28FABB3CB903}" destId="{9FAC7DD7-A5A1-40D8-A581-19E26C9CE22C}" srcOrd="2" destOrd="0" presId="urn:microsoft.com/office/officeart/2018/2/layout/IconCircleList"/>
    <dgm:cxn modelId="{94FCDC06-5B92-C341-A251-1961C1A50CF8}" type="presParOf" srcId="{AA2F2D84-E786-4AFB-9EAA-28FABB3CB903}" destId="{82D51428-5BA6-49C7-89E9-46E626532EA8}" srcOrd="3" destOrd="0" presId="urn:microsoft.com/office/officeart/2018/2/layout/IconCircleList"/>
    <dgm:cxn modelId="{F02A006B-1DB3-6347-8981-6D82DD29340F}" type="presParOf" srcId="{43F681CE-878C-4608-97F2-612230AE4596}" destId="{F4853D46-2AA7-48D1-8318-8A84FF92EFF4}" srcOrd="3" destOrd="0" presId="urn:microsoft.com/office/officeart/2018/2/layout/IconCircleList"/>
    <dgm:cxn modelId="{3907D875-8A65-1145-AE4B-4F6F906E60ED}" type="presParOf" srcId="{43F681CE-878C-4608-97F2-612230AE4596}" destId="{90FF4917-D76B-43FD-B42C-44B26BBD5DBD}" srcOrd="4" destOrd="0" presId="urn:microsoft.com/office/officeart/2018/2/layout/IconCircleList"/>
    <dgm:cxn modelId="{DB488B2E-51D8-FD49-942B-A0870551A42A}" type="presParOf" srcId="{90FF4917-D76B-43FD-B42C-44B26BBD5DBD}" destId="{79ED99F8-D83D-4FFA-8439-67FC9F041886}" srcOrd="0" destOrd="0" presId="urn:microsoft.com/office/officeart/2018/2/layout/IconCircleList"/>
    <dgm:cxn modelId="{25377B08-7AB9-FA4E-AD9A-0CCF7A6BB651}" type="presParOf" srcId="{90FF4917-D76B-43FD-B42C-44B26BBD5DBD}" destId="{D49D9D4E-D526-4DF4-AD1C-6E92384145C5}" srcOrd="1" destOrd="0" presId="urn:microsoft.com/office/officeart/2018/2/layout/IconCircleList"/>
    <dgm:cxn modelId="{967C5999-F9B3-EF4E-87D8-A918B533C698}" type="presParOf" srcId="{90FF4917-D76B-43FD-B42C-44B26BBD5DBD}" destId="{402A95CC-ED5D-4896-B58F-DFE0147F01E8}" srcOrd="2" destOrd="0" presId="urn:microsoft.com/office/officeart/2018/2/layout/IconCircleList"/>
    <dgm:cxn modelId="{B76A26B1-8D28-C444-A5C4-A22F1CC92794}" type="presParOf" srcId="{90FF4917-D76B-43FD-B42C-44B26BBD5DBD}" destId="{1752A394-CB41-4349-9EEB-EC32DE37D4DE}" srcOrd="3" destOrd="0" presId="urn:microsoft.com/office/officeart/2018/2/layout/IconCircleList"/>
    <dgm:cxn modelId="{5F1ED2CE-3E37-D944-A6CE-1A326F56A06D}" type="presParOf" srcId="{43F681CE-878C-4608-97F2-612230AE4596}" destId="{7401AAEB-E849-4ACD-AD43-1B9225A3E6B4}" srcOrd="5" destOrd="0" presId="urn:microsoft.com/office/officeart/2018/2/layout/IconCircleList"/>
    <dgm:cxn modelId="{F9F6AFD0-E355-754E-BDD5-23CE523256F8}" type="presParOf" srcId="{43F681CE-878C-4608-97F2-612230AE4596}" destId="{DD2CFB83-D754-40AA-B0F7-0502AB5276B7}" srcOrd="6" destOrd="0" presId="urn:microsoft.com/office/officeart/2018/2/layout/IconCircleList"/>
    <dgm:cxn modelId="{59C19341-4E5F-1D48-8BD8-1F174E471C77}" type="presParOf" srcId="{DD2CFB83-D754-40AA-B0F7-0502AB5276B7}" destId="{FC224746-4925-4E32-889F-DE25C1D5A643}" srcOrd="0" destOrd="0" presId="urn:microsoft.com/office/officeart/2018/2/layout/IconCircleList"/>
    <dgm:cxn modelId="{BB7EECB4-6914-3F4E-82E7-E3F3ABFDF3E6}" type="presParOf" srcId="{DD2CFB83-D754-40AA-B0F7-0502AB5276B7}" destId="{F21952BB-B439-480C-A592-3FAF1119D0AD}" srcOrd="1" destOrd="0" presId="urn:microsoft.com/office/officeart/2018/2/layout/IconCircleList"/>
    <dgm:cxn modelId="{9E9A05DE-BA5F-DE49-99BA-31F56F0D5A36}" type="presParOf" srcId="{DD2CFB83-D754-40AA-B0F7-0502AB5276B7}" destId="{F2504284-7212-4036-9818-23BD94F8C9FD}" srcOrd="2" destOrd="0" presId="urn:microsoft.com/office/officeart/2018/2/layout/IconCircleList"/>
    <dgm:cxn modelId="{76C37739-2300-B847-AE7D-6DB6A2E1481A}" type="presParOf" srcId="{DD2CFB83-D754-40AA-B0F7-0502AB5276B7}" destId="{420E8F62-DA78-4F3E-A906-F8F5B7695258}" srcOrd="3" destOrd="0" presId="urn:microsoft.com/office/officeart/2018/2/layout/IconCircleList"/>
    <dgm:cxn modelId="{DEA74E87-8D99-8945-95E9-DDA8566FE22A}" type="presParOf" srcId="{43F681CE-878C-4608-97F2-612230AE4596}" destId="{E37D25E8-CBAB-467B-8798-71FF67BD2C4D}" srcOrd="7" destOrd="0" presId="urn:microsoft.com/office/officeart/2018/2/layout/IconCircleList"/>
    <dgm:cxn modelId="{B445987A-EF65-2643-AEB1-51F7E619AB85}" type="presParOf" srcId="{43F681CE-878C-4608-97F2-612230AE4596}" destId="{90BFDABE-30B9-4C20-B30E-00C3E333C666}" srcOrd="8" destOrd="0" presId="urn:microsoft.com/office/officeart/2018/2/layout/IconCircleList"/>
    <dgm:cxn modelId="{B56A2655-75C1-2F4E-AABE-1729880E8ED5}" type="presParOf" srcId="{90BFDABE-30B9-4C20-B30E-00C3E333C666}" destId="{FBFA3493-3DCA-4FC1-B7C0-6FB09B4F4B85}" srcOrd="0" destOrd="0" presId="urn:microsoft.com/office/officeart/2018/2/layout/IconCircleList"/>
    <dgm:cxn modelId="{9FC1F441-BB25-F44D-BC96-CF4169C20849}" type="presParOf" srcId="{90BFDABE-30B9-4C20-B30E-00C3E333C666}" destId="{25BF8C7F-C824-4573-B537-C23E424982CF}" srcOrd="1" destOrd="0" presId="urn:microsoft.com/office/officeart/2018/2/layout/IconCircleList"/>
    <dgm:cxn modelId="{374A9A08-4FE0-E344-A8AA-E68D46746E61}" type="presParOf" srcId="{90BFDABE-30B9-4C20-B30E-00C3E333C666}" destId="{D888EB6D-71B8-4C5F-B53C-342E8B846F20}" srcOrd="2" destOrd="0" presId="urn:microsoft.com/office/officeart/2018/2/layout/IconCircleList"/>
    <dgm:cxn modelId="{36B4324A-7F3B-564A-A43F-E00F45D712FD}" type="presParOf" srcId="{90BFDABE-30B9-4C20-B30E-00C3E333C666}" destId="{EE4106F7-92C4-41AF-9845-DA76FB46C78A}" srcOrd="3" destOrd="0" presId="urn:microsoft.com/office/officeart/2018/2/layout/IconCircleList"/>
    <dgm:cxn modelId="{8230DBED-D104-C647-8189-44B20B742912}" type="presParOf" srcId="{43F681CE-878C-4608-97F2-612230AE4596}" destId="{E39A3D44-CAEC-438B-9955-7C5834CFA1C5}" srcOrd="9" destOrd="0" presId="urn:microsoft.com/office/officeart/2018/2/layout/IconCircleList"/>
    <dgm:cxn modelId="{99DA2DD3-86C3-504F-A549-C04142B984F0}" type="presParOf" srcId="{43F681CE-878C-4608-97F2-612230AE4596}" destId="{25622156-4AFA-4EDF-B0E7-7AD4474E06A1}" srcOrd="10" destOrd="0" presId="urn:microsoft.com/office/officeart/2018/2/layout/IconCircleList"/>
    <dgm:cxn modelId="{53C93E4E-C2B4-1F4F-B6C5-852AB05C089F}" type="presParOf" srcId="{25622156-4AFA-4EDF-B0E7-7AD4474E06A1}" destId="{4470F380-3B16-4CB8-A982-C8C72F93D687}" srcOrd="0" destOrd="0" presId="urn:microsoft.com/office/officeart/2018/2/layout/IconCircleList"/>
    <dgm:cxn modelId="{8B1DF3DE-7991-CF47-A395-FDC07F58A264}" type="presParOf" srcId="{25622156-4AFA-4EDF-B0E7-7AD4474E06A1}" destId="{1EBE8B59-A7D1-4CD1-9C43-E981FFD560CD}" srcOrd="1" destOrd="0" presId="urn:microsoft.com/office/officeart/2018/2/layout/IconCircleList"/>
    <dgm:cxn modelId="{711F7783-1F35-0C4B-B15B-060EC2586A63}" type="presParOf" srcId="{25622156-4AFA-4EDF-B0E7-7AD4474E06A1}" destId="{5FDEB9DA-5D93-47CB-8E97-8ED233F34791}" srcOrd="2" destOrd="0" presId="urn:microsoft.com/office/officeart/2018/2/layout/IconCircleList"/>
    <dgm:cxn modelId="{7DE83733-61E0-254E-99E8-178A3CA8324D}" type="presParOf" srcId="{25622156-4AFA-4EDF-B0E7-7AD4474E06A1}" destId="{25955EC0-4108-43BC-8102-80A50532B5BF}" srcOrd="3" destOrd="0" presId="urn:microsoft.com/office/officeart/2018/2/layout/IconCircleList"/>
    <dgm:cxn modelId="{391AD55C-BA9F-0D47-BE4E-F19419E57B25}" type="presParOf" srcId="{43F681CE-878C-4608-97F2-612230AE4596}" destId="{8F45C6D6-DA84-4410-82F1-404E08AB68B0}" srcOrd="11" destOrd="0" presId="urn:microsoft.com/office/officeart/2018/2/layout/IconCircleList"/>
    <dgm:cxn modelId="{72A8AF1C-3A2C-F347-8399-964DF7C076BE}" type="presParOf" srcId="{43F681CE-878C-4608-97F2-612230AE4596}" destId="{3DAA58C9-BF8C-4794-AD66-9D5D3A1A4E4D}" srcOrd="12" destOrd="0" presId="urn:microsoft.com/office/officeart/2018/2/layout/IconCircleList"/>
    <dgm:cxn modelId="{C40C54BD-198E-F942-AF65-205D0C2B972C}" type="presParOf" srcId="{3DAA58C9-BF8C-4794-AD66-9D5D3A1A4E4D}" destId="{B59C59C8-E93E-4774-B3E3-8B122688284F}" srcOrd="0" destOrd="0" presId="urn:microsoft.com/office/officeart/2018/2/layout/IconCircleList"/>
    <dgm:cxn modelId="{A332AE27-6C4A-AF44-B56F-2B757694A057}" type="presParOf" srcId="{3DAA58C9-BF8C-4794-AD66-9D5D3A1A4E4D}" destId="{944DAB4C-79CE-4F16-AFB5-4C72EC208427}" srcOrd="1" destOrd="0" presId="urn:microsoft.com/office/officeart/2018/2/layout/IconCircleList"/>
    <dgm:cxn modelId="{37DD7703-DA89-1849-A6AF-9970D32F6EBD}" type="presParOf" srcId="{3DAA58C9-BF8C-4794-AD66-9D5D3A1A4E4D}" destId="{83B18ED9-9072-4D76-B74D-FD3831144EA3}" srcOrd="2" destOrd="0" presId="urn:microsoft.com/office/officeart/2018/2/layout/IconCircleList"/>
    <dgm:cxn modelId="{16244F28-B950-094E-A6F2-A4C2D3816E07}" type="presParOf" srcId="{3DAA58C9-BF8C-4794-AD66-9D5D3A1A4E4D}" destId="{3956EF91-432B-44BC-9A38-BAD82283EDD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D199D9-4EA9-40F6-B909-87969C7768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669D892-8E21-4D80-9AF8-77DEC620DB7A}">
      <dgm:prSet/>
      <dgm:spPr/>
      <dgm:t>
        <a:bodyPr/>
        <a:lstStyle/>
        <a:p>
          <a:r>
            <a:rPr lang="en-US"/>
            <a:t>Have I ever been so in love with someone in a relationship that I ‘envied’ the idea of that person spending time with someone else? Did I ever exert behavior towards that person that may have made them feel ‘controlled?’. </a:t>
          </a:r>
        </a:p>
      </dgm:t>
    </dgm:pt>
    <dgm:pt modelId="{DC5B60A0-67E2-4E47-BD0D-962B489B5CA2}" type="parTrans" cxnId="{0EDED84A-F455-4BEE-9AA1-A7B5B29F12A4}">
      <dgm:prSet/>
      <dgm:spPr/>
      <dgm:t>
        <a:bodyPr/>
        <a:lstStyle/>
        <a:p>
          <a:endParaRPr lang="en-US"/>
        </a:p>
      </dgm:t>
    </dgm:pt>
    <dgm:pt modelId="{005A8F84-0AC0-4BBE-A6D6-9FDDD52157D9}" type="sibTrans" cxnId="{0EDED84A-F455-4BEE-9AA1-A7B5B29F12A4}">
      <dgm:prSet/>
      <dgm:spPr/>
      <dgm:t>
        <a:bodyPr/>
        <a:lstStyle/>
        <a:p>
          <a:endParaRPr lang="en-US"/>
        </a:p>
      </dgm:t>
    </dgm:pt>
    <dgm:pt modelId="{780E6C34-BAAF-4B17-B599-E44B54B822C5}">
      <dgm:prSet/>
      <dgm:spPr/>
      <dgm:t>
        <a:bodyPr/>
        <a:lstStyle/>
        <a:p>
          <a:r>
            <a:rPr lang="en-US"/>
            <a:t>ON Reflection- how much was my envy here to do with my own insecurity? </a:t>
          </a:r>
        </a:p>
      </dgm:t>
    </dgm:pt>
    <dgm:pt modelId="{BB82A39F-6725-4B1C-966E-13B74E877122}" type="parTrans" cxnId="{9FCE4DDE-37E7-449C-B797-B5B47A701B2C}">
      <dgm:prSet/>
      <dgm:spPr/>
      <dgm:t>
        <a:bodyPr/>
        <a:lstStyle/>
        <a:p>
          <a:endParaRPr lang="en-US"/>
        </a:p>
      </dgm:t>
    </dgm:pt>
    <dgm:pt modelId="{AAFD1AF3-8A26-4F21-AAF9-7C3BACC3FE97}" type="sibTrans" cxnId="{9FCE4DDE-37E7-449C-B797-B5B47A701B2C}">
      <dgm:prSet/>
      <dgm:spPr/>
      <dgm:t>
        <a:bodyPr/>
        <a:lstStyle/>
        <a:p>
          <a:endParaRPr lang="en-US"/>
        </a:p>
      </dgm:t>
    </dgm:pt>
    <dgm:pt modelId="{084A8C9C-DFC6-4FAE-841C-F93208FF006D}">
      <dgm:prSet/>
      <dgm:spPr/>
      <dgm:t>
        <a:bodyPr/>
        <a:lstStyle/>
        <a:p>
          <a:r>
            <a:rPr lang="en-US"/>
            <a:t>What do I understand by ‘True Love?’</a:t>
          </a:r>
        </a:p>
      </dgm:t>
    </dgm:pt>
    <dgm:pt modelId="{B7E62830-F484-49CB-9C33-C32BB6DB3DF4}" type="parTrans" cxnId="{088D7226-21CD-461D-90D7-41CAE2D5D721}">
      <dgm:prSet/>
      <dgm:spPr/>
      <dgm:t>
        <a:bodyPr/>
        <a:lstStyle/>
        <a:p>
          <a:endParaRPr lang="en-US"/>
        </a:p>
      </dgm:t>
    </dgm:pt>
    <dgm:pt modelId="{002A7BFA-01B6-40B1-8FDC-7BAE7CF9706F}" type="sibTrans" cxnId="{088D7226-21CD-461D-90D7-41CAE2D5D721}">
      <dgm:prSet/>
      <dgm:spPr/>
      <dgm:t>
        <a:bodyPr/>
        <a:lstStyle/>
        <a:p>
          <a:endParaRPr lang="en-US"/>
        </a:p>
      </dgm:t>
    </dgm:pt>
    <dgm:pt modelId="{053BC36D-F88B-4AD9-9B03-31F8B4823004}" type="pres">
      <dgm:prSet presAssocID="{2AD199D9-4EA9-40F6-B909-87969C77681B}" presName="root" presStyleCnt="0">
        <dgm:presLayoutVars>
          <dgm:dir/>
          <dgm:resizeHandles val="exact"/>
        </dgm:presLayoutVars>
      </dgm:prSet>
      <dgm:spPr/>
    </dgm:pt>
    <dgm:pt modelId="{E9F6BCEE-4A8C-4EA7-8C9B-9D6AA562799B}" type="pres">
      <dgm:prSet presAssocID="{3669D892-8E21-4D80-9AF8-77DEC620DB7A}" presName="compNode" presStyleCnt="0"/>
      <dgm:spPr/>
    </dgm:pt>
    <dgm:pt modelId="{7135F4B8-994F-4328-94AA-D17C1F30069C}" type="pres">
      <dgm:prSet presAssocID="{3669D892-8E21-4D80-9AF8-77DEC620DB7A}" presName="bgRect" presStyleLbl="bgShp" presStyleIdx="0" presStyleCnt="3"/>
      <dgm:spPr/>
    </dgm:pt>
    <dgm:pt modelId="{4BC266AD-C3A2-4BCF-9E90-96D05D8A7911}" type="pres">
      <dgm:prSet presAssocID="{3669D892-8E21-4D80-9AF8-77DEC620DB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2588D0EE-2823-4CBD-8B85-9657DA169351}" type="pres">
      <dgm:prSet presAssocID="{3669D892-8E21-4D80-9AF8-77DEC620DB7A}" presName="spaceRect" presStyleCnt="0"/>
      <dgm:spPr/>
    </dgm:pt>
    <dgm:pt modelId="{2F2838FE-8AD2-4502-BCD1-970BEE75CB26}" type="pres">
      <dgm:prSet presAssocID="{3669D892-8E21-4D80-9AF8-77DEC620DB7A}" presName="parTx" presStyleLbl="revTx" presStyleIdx="0" presStyleCnt="3">
        <dgm:presLayoutVars>
          <dgm:chMax val="0"/>
          <dgm:chPref val="0"/>
        </dgm:presLayoutVars>
      </dgm:prSet>
      <dgm:spPr/>
    </dgm:pt>
    <dgm:pt modelId="{702BAD30-47CE-4A95-AC75-D6F15743CA35}" type="pres">
      <dgm:prSet presAssocID="{005A8F84-0AC0-4BBE-A6D6-9FDDD52157D9}" presName="sibTrans" presStyleCnt="0"/>
      <dgm:spPr/>
    </dgm:pt>
    <dgm:pt modelId="{1A7C01A5-309D-4EA2-97E3-7A8E6FC2E198}" type="pres">
      <dgm:prSet presAssocID="{780E6C34-BAAF-4B17-B599-E44B54B822C5}" presName="compNode" presStyleCnt="0"/>
      <dgm:spPr/>
    </dgm:pt>
    <dgm:pt modelId="{7DBFCF84-0328-4CB0-A386-4E0C96875E4B}" type="pres">
      <dgm:prSet presAssocID="{780E6C34-BAAF-4B17-B599-E44B54B822C5}" presName="bgRect" presStyleLbl="bgShp" presStyleIdx="1" presStyleCnt="3"/>
      <dgm:spPr/>
    </dgm:pt>
    <dgm:pt modelId="{51DF0CA4-4405-4FEC-BE80-B98018AC3602}" type="pres">
      <dgm:prSet presAssocID="{780E6C34-BAAF-4B17-B599-E44B54B822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86261D18-F29F-4E68-89A7-8C80A17DAFB7}" type="pres">
      <dgm:prSet presAssocID="{780E6C34-BAAF-4B17-B599-E44B54B822C5}" presName="spaceRect" presStyleCnt="0"/>
      <dgm:spPr/>
    </dgm:pt>
    <dgm:pt modelId="{0D7E0A4F-9AD1-4D76-964F-97ADBC3DD4AA}" type="pres">
      <dgm:prSet presAssocID="{780E6C34-BAAF-4B17-B599-E44B54B822C5}" presName="parTx" presStyleLbl="revTx" presStyleIdx="1" presStyleCnt="3">
        <dgm:presLayoutVars>
          <dgm:chMax val="0"/>
          <dgm:chPref val="0"/>
        </dgm:presLayoutVars>
      </dgm:prSet>
      <dgm:spPr/>
    </dgm:pt>
    <dgm:pt modelId="{B787CA9C-16DE-4CC2-937C-7CCE9B57082D}" type="pres">
      <dgm:prSet presAssocID="{AAFD1AF3-8A26-4F21-AAF9-7C3BACC3FE97}" presName="sibTrans" presStyleCnt="0"/>
      <dgm:spPr/>
    </dgm:pt>
    <dgm:pt modelId="{09E2A40D-778B-47A7-8EE4-590999282CEC}" type="pres">
      <dgm:prSet presAssocID="{084A8C9C-DFC6-4FAE-841C-F93208FF006D}" presName="compNode" presStyleCnt="0"/>
      <dgm:spPr/>
    </dgm:pt>
    <dgm:pt modelId="{4BB5E15C-82C0-4072-BD31-D874B513DBFE}" type="pres">
      <dgm:prSet presAssocID="{084A8C9C-DFC6-4FAE-841C-F93208FF006D}" presName="bgRect" presStyleLbl="bgShp" presStyleIdx="2" presStyleCnt="3"/>
      <dgm:spPr/>
    </dgm:pt>
    <dgm:pt modelId="{C34DE5CD-2373-4566-B4EA-2FEF48B4AEA1}" type="pres">
      <dgm:prSet presAssocID="{084A8C9C-DFC6-4FAE-841C-F93208FF00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6622A54F-7858-4DB5-B471-5D6AF1B4DF4B}" type="pres">
      <dgm:prSet presAssocID="{084A8C9C-DFC6-4FAE-841C-F93208FF006D}" presName="spaceRect" presStyleCnt="0"/>
      <dgm:spPr/>
    </dgm:pt>
    <dgm:pt modelId="{4C157ECF-C28C-46B6-AF6B-0C8B2D6CF731}" type="pres">
      <dgm:prSet presAssocID="{084A8C9C-DFC6-4FAE-841C-F93208FF00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8FF11C-0D46-497B-ADDB-0EEE8C91D1DA}" type="presOf" srcId="{3669D892-8E21-4D80-9AF8-77DEC620DB7A}" destId="{2F2838FE-8AD2-4502-BCD1-970BEE75CB26}" srcOrd="0" destOrd="0" presId="urn:microsoft.com/office/officeart/2018/2/layout/IconVerticalSolidList"/>
    <dgm:cxn modelId="{C925141D-3FCC-4D33-B9C7-8D2D50EAA766}" type="presOf" srcId="{2AD199D9-4EA9-40F6-B909-87969C77681B}" destId="{053BC36D-F88B-4AD9-9B03-31F8B4823004}" srcOrd="0" destOrd="0" presId="urn:microsoft.com/office/officeart/2018/2/layout/IconVerticalSolidList"/>
    <dgm:cxn modelId="{088D7226-21CD-461D-90D7-41CAE2D5D721}" srcId="{2AD199D9-4EA9-40F6-B909-87969C77681B}" destId="{084A8C9C-DFC6-4FAE-841C-F93208FF006D}" srcOrd="2" destOrd="0" parTransId="{B7E62830-F484-49CB-9C33-C32BB6DB3DF4}" sibTransId="{002A7BFA-01B6-40B1-8FDC-7BAE7CF9706F}"/>
    <dgm:cxn modelId="{0EDED84A-F455-4BEE-9AA1-A7B5B29F12A4}" srcId="{2AD199D9-4EA9-40F6-B909-87969C77681B}" destId="{3669D892-8E21-4D80-9AF8-77DEC620DB7A}" srcOrd="0" destOrd="0" parTransId="{DC5B60A0-67E2-4E47-BD0D-962B489B5CA2}" sibTransId="{005A8F84-0AC0-4BBE-A6D6-9FDDD52157D9}"/>
    <dgm:cxn modelId="{15C05372-4D2E-4A07-A354-6FB3B238DC23}" type="presOf" srcId="{084A8C9C-DFC6-4FAE-841C-F93208FF006D}" destId="{4C157ECF-C28C-46B6-AF6B-0C8B2D6CF731}" srcOrd="0" destOrd="0" presId="urn:microsoft.com/office/officeart/2018/2/layout/IconVerticalSolidList"/>
    <dgm:cxn modelId="{C13936CE-1BB2-41E6-A485-A59355DDED2A}" type="presOf" srcId="{780E6C34-BAAF-4B17-B599-E44B54B822C5}" destId="{0D7E0A4F-9AD1-4D76-964F-97ADBC3DD4AA}" srcOrd="0" destOrd="0" presId="urn:microsoft.com/office/officeart/2018/2/layout/IconVerticalSolidList"/>
    <dgm:cxn modelId="{9FCE4DDE-37E7-449C-B797-B5B47A701B2C}" srcId="{2AD199D9-4EA9-40F6-B909-87969C77681B}" destId="{780E6C34-BAAF-4B17-B599-E44B54B822C5}" srcOrd="1" destOrd="0" parTransId="{BB82A39F-6725-4B1C-966E-13B74E877122}" sibTransId="{AAFD1AF3-8A26-4F21-AAF9-7C3BACC3FE97}"/>
    <dgm:cxn modelId="{6A940EBC-D406-4D32-8BC6-45A9FF668D2F}" type="presParOf" srcId="{053BC36D-F88B-4AD9-9B03-31F8B4823004}" destId="{E9F6BCEE-4A8C-4EA7-8C9B-9D6AA562799B}" srcOrd="0" destOrd="0" presId="urn:microsoft.com/office/officeart/2018/2/layout/IconVerticalSolidList"/>
    <dgm:cxn modelId="{812FD565-6EF4-4382-8D67-E30FC0507610}" type="presParOf" srcId="{E9F6BCEE-4A8C-4EA7-8C9B-9D6AA562799B}" destId="{7135F4B8-994F-4328-94AA-D17C1F30069C}" srcOrd="0" destOrd="0" presId="urn:microsoft.com/office/officeart/2018/2/layout/IconVerticalSolidList"/>
    <dgm:cxn modelId="{EFA9590F-3EB4-4397-A05E-F80E3026D434}" type="presParOf" srcId="{E9F6BCEE-4A8C-4EA7-8C9B-9D6AA562799B}" destId="{4BC266AD-C3A2-4BCF-9E90-96D05D8A7911}" srcOrd="1" destOrd="0" presId="urn:microsoft.com/office/officeart/2018/2/layout/IconVerticalSolidList"/>
    <dgm:cxn modelId="{DDAFFC7F-EFD3-4C44-86A6-5D46284E85C0}" type="presParOf" srcId="{E9F6BCEE-4A8C-4EA7-8C9B-9D6AA562799B}" destId="{2588D0EE-2823-4CBD-8B85-9657DA169351}" srcOrd="2" destOrd="0" presId="urn:microsoft.com/office/officeart/2018/2/layout/IconVerticalSolidList"/>
    <dgm:cxn modelId="{271453FC-779B-4E63-BE87-E2AC4D72594E}" type="presParOf" srcId="{E9F6BCEE-4A8C-4EA7-8C9B-9D6AA562799B}" destId="{2F2838FE-8AD2-4502-BCD1-970BEE75CB26}" srcOrd="3" destOrd="0" presId="urn:microsoft.com/office/officeart/2018/2/layout/IconVerticalSolidList"/>
    <dgm:cxn modelId="{D66298AF-0B09-4B77-A9D5-C67F1FDB5B9F}" type="presParOf" srcId="{053BC36D-F88B-4AD9-9B03-31F8B4823004}" destId="{702BAD30-47CE-4A95-AC75-D6F15743CA35}" srcOrd="1" destOrd="0" presId="urn:microsoft.com/office/officeart/2018/2/layout/IconVerticalSolidList"/>
    <dgm:cxn modelId="{E82675EC-4B72-40C7-8016-617C0DC56EF3}" type="presParOf" srcId="{053BC36D-F88B-4AD9-9B03-31F8B4823004}" destId="{1A7C01A5-309D-4EA2-97E3-7A8E6FC2E198}" srcOrd="2" destOrd="0" presId="urn:microsoft.com/office/officeart/2018/2/layout/IconVerticalSolidList"/>
    <dgm:cxn modelId="{911AD746-BDD8-4594-B20A-11FE3A2EC272}" type="presParOf" srcId="{1A7C01A5-309D-4EA2-97E3-7A8E6FC2E198}" destId="{7DBFCF84-0328-4CB0-A386-4E0C96875E4B}" srcOrd="0" destOrd="0" presId="urn:microsoft.com/office/officeart/2018/2/layout/IconVerticalSolidList"/>
    <dgm:cxn modelId="{D9F9F8A8-4368-4747-A4F2-3E51744830F2}" type="presParOf" srcId="{1A7C01A5-309D-4EA2-97E3-7A8E6FC2E198}" destId="{51DF0CA4-4405-4FEC-BE80-B98018AC3602}" srcOrd="1" destOrd="0" presId="urn:microsoft.com/office/officeart/2018/2/layout/IconVerticalSolidList"/>
    <dgm:cxn modelId="{9B17FAC0-EE44-4D26-A41F-4F5AA1237285}" type="presParOf" srcId="{1A7C01A5-309D-4EA2-97E3-7A8E6FC2E198}" destId="{86261D18-F29F-4E68-89A7-8C80A17DAFB7}" srcOrd="2" destOrd="0" presId="urn:microsoft.com/office/officeart/2018/2/layout/IconVerticalSolidList"/>
    <dgm:cxn modelId="{44826FA9-CB74-4EC5-8C5C-7A44A6850D5E}" type="presParOf" srcId="{1A7C01A5-309D-4EA2-97E3-7A8E6FC2E198}" destId="{0D7E0A4F-9AD1-4D76-964F-97ADBC3DD4AA}" srcOrd="3" destOrd="0" presId="urn:microsoft.com/office/officeart/2018/2/layout/IconVerticalSolidList"/>
    <dgm:cxn modelId="{BAB1BEE3-8598-4A00-8A4A-9D5DFE4B4AD4}" type="presParOf" srcId="{053BC36D-F88B-4AD9-9B03-31F8B4823004}" destId="{B787CA9C-16DE-4CC2-937C-7CCE9B57082D}" srcOrd="3" destOrd="0" presId="urn:microsoft.com/office/officeart/2018/2/layout/IconVerticalSolidList"/>
    <dgm:cxn modelId="{94B67382-2FEB-42FE-A984-2E15A60629FC}" type="presParOf" srcId="{053BC36D-F88B-4AD9-9B03-31F8B4823004}" destId="{09E2A40D-778B-47A7-8EE4-590999282CEC}" srcOrd="4" destOrd="0" presId="urn:microsoft.com/office/officeart/2018/2/layout/IconVerticalSolidList"/>
    <dgm:cxn modelId="{42ACB3A1-7321-4C04-9F39-9D3465C1941A}" type="presParOf" srcId="{09E2A40D-778B-47A7-8EE4-590999282CEC}" destId="{4BB5E15C-82C0-4072-BD31-D874B513DBFE}" srcOrd="0" destOrd="0" presId="urn:microsoft.com/office/officeart/2018/2/layout/IconVerticalSolidList"/>
    <dgm:cxn modelId="{7BB06258-09CF-4817-80C9-264537F8E2AA}" type="presParOf" srcId="{09E2A40D-778B-47A7-8EE4-590999282CEC}" destId="{C34DE5CD-2373-4566-B4EA-2FEF48B4AEA1}" srcOrd="1" destOrd="0" presId="urn:microsoft.com/office/officeart/2018/2/layout/IconVerticalSolidList"/>
    <dgm:cxn modelId="{26AB75C4-57D7-444F-83B5-BF916C75D5CF}" type="presParOf" srcId="{09E2A40D-778B-47A7-8EE4-590999282CEC}" destId="{6622A54F-7858-4DB5-B471-5D6AF1B4DF4B}" srcOrd="2" destOrd="0" presId="urn:microsoft.com/office/officeart/2018/2/layout/IconVerticalSolidList"/>
    <dgm:cxn modelId="{C7EC5C4F-6645-4139-A9E9-2806B5C41F14}" type="presParOf" srcId="{09E2A40D-778B-47A7-8EE4-590999282CEC}" destId="{4C157ECF-C28C-46B6-AF6B-0C8B2D6CF7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7A579-FC11-469B-9115-9BB8819ADF23}">
      <dsp:nvSpPr>
        <dsp:cNvPr id="0" name=""/>
        <dsp:cNvSpPr/>
      </dsp:nvSpPr>
      <dsp:spPr>
        <a:xfrm>
          <a:off x="0" y="768019"/>
          <a:ext cx="5744684" cy="1417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773DB-E02C-48EF-BC6D-2747F4E0925F}">
      <dsp:nvSpPr>
        <dsp:cNvPr id="0" name=""/>
        <dsp:cNvSpPr/>
      </dsp:nvSpPr>
      <dsp:spPr>
        <a:xfrm>
          <a:off x="428909" y="1087043"/>
          <a:ext cx="779835" cy="7798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E4902-60D1-4787-AD91-6756A950B4CD}">
      <dsp:nvSpPr>
        <dsp:cNvPr id="0" name=""/>
        <dsp:cNvSpPr/>
      </dsp:nvSpPr>
      <dsp:spPr>
        <a:xfrm>
          <a:off x="1637654" y="768019"/>
          <a:ext cx="4107030" cy="141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59" tIns="150059" rIns="150059" bIns="150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 I understand by the word ‘Envy?’</a:t>
          </a:r>
        </a:p>
      </dsp:txBody>
      <dsp:txXfrm>
        <a:off x="1637654" y="768019"/>
        <a:ext cx="4107030" cy="1417882"/>
      </dsp:txXfrm>
    </dsp:sp>
    <dsp:sp modelId="{2732833A-56DA-4B20-B3EA-00DA8C1D3A6E}">
      <dsp:nvSpPr>
        <dsp:cNvPr id="0" name=""/>
        <dsp:cNvSpPr/>
      </dsp:nvSpPr>
      <dsp:spPr>
        <a:xfrm>
          <a:off x="0" y="2540373"/>
          <a:ext cx="5744684" cy="14178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03597-C858-454F-9FF7-EE8D3E5B1C8A}">
      <dsp:nvSpPr>
        <dsp:cNvPr id="0" name=""/>
        <dsp:cNvSpPr/>
      </dsp:nvSpPr>
      <dsp:spPr>
        <a:xfrm>
          <a:off x="428909" y="2859396"/>
          <a:ext cx="779835" cy="7798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79FD4-DA46-4094-96D2-A77E1865F0A4}">
      <dsp:nvSpPr>
        <dsp:cNvPr id="0" name=""/>
        <dsp:cNvSpPr/>
      </dsp:nvSpPr>
      <dsp:spPr>
        <a:xfrm>
          <a:off x="1637654" y="2540373"/>
          <a:ext cx="4107030" cy="141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59" tIns="150059" rIns="150059" bIns="150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‘success’ mean to me?</a:t>
          </a:r>
        </a:p>
      </dsp:txBody>
      <dsp:txXfrm>
        <a:off x="1637654" y="2540373"/>
        <a:ext cx="4107030" cy="14178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9E86-7365-4E12-B2EB-AA93FE9D1F64}">
      <dsp:nvSpPr>
        <dsp:cNvPr id="0" name=""/>
        <dsp:cNvSpPr/>
      </dsp:nvSpPr>
      <dsp:spPr>
        <a:xfrm>
          <a:off x="639687" y="75997"/>
          <a:ext cx="1715625" cy="1715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5891-D50A-486D-A434-77A87BD30487}">
      <dsp:nvSpPr>
        <dsp:cNvPr id="0" name=""/>
        <dsp:cNvSpPr/>
      </dsp:nvSpPr>
      <dsp:spPr>
        <a:xfrm>
          <a:off x="1005312" y="441622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F507C-E011-4181-B064-07A095E96488}">
      <dsp:nvSpPr>
        <dsp:cNvPr id="0" name=""/>
        <dsp:cNvSpPr/>
      </dsp:nvSpPr>
      <dsp:spPr>
        <a:xfrm>
          <a:off x="91250" y="2325997"/>
          <a:ext cx="28125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What qualities do I have that others may be envious of?</a:t>
          </a:r>
        </a:p>
      </dsp:txBody>
      <dsp:txXfrm>
        <a:off x="91250" y="2325997"/>
        <a:ext cx="2812500" cy="922500"/>
      </dsp:txXfrm>
    </dsp:sp>
    <dsp:sp modelId="{C8ECDDBA-A1D3-4595-BD04-45033FF54B32}">
      <dsp:nvSpPr>
        <dsp:cNvPr id="0" name=""/>
        <dsp:cNvSpPr/>
      </dsp:nvSpPr>
      <dsp:spPr>
        <a:xfrm>
          <a:off x="3944375" y="75997"/>
          <a:ext cx="1715625" cy="1715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20CD0-0FDC-4BF9-8698-B88D7EA7CF40}">
      <dsp:nvSpPr>
        <dsp:cNvPr id="0" name=""/>
        <dsp:cNvSpPr/>
      </dsp:nvSpPr>
      <dsp:spPr>
        <a:xfrm>
          <a:off x="4310000" y="441622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68601-F276-4DC2-A942-01C5472266C0}">
      <dsp:nvSpPr>
        <dsp:cNvPr id="0" name=""/>
        <dsp:cNvSpPr/>
      </dsp:nvSpPr>
      <dsp:spPr>
        <a:xfrm>
          <a:off x="3395937" y="2325997"/>
          <a:ext cx="28125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Do I ever boast about these qualities in order to ignite feelings of envy in others?   - If so- why?</a:t>
          </a:r>
        </a:p>
      </dsp:txBody>
      <dsp:txXfrm>
        <a:off x="3395937" y="2325997"/>
        <a:ext cx="2812500" cy="922500"/>
      </dsp:txXfrm>
    </dsp:sp>
    <dsp:sp modelId="{5A238238-7C2F-4855-B0EC-6BDC2E4EBD45}">
      <dsp:nvSpPr>
        <dsp:cNvPr id="0" name=""/>
        <dsp:cNvSpPr/>
      </dsp:nvSpPr>
      <dsp:spPr>
        <a:xfrm>
          <a:off x="7249062" y="75997"/>
          <a:ext cx="1715625" cy="1715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D4DDF-5F7B-404B-BE9D-C0B602FEFBDF}">
      <dsp:nvSpPr>
        <dsp:cNvPr id="0" name=""/>
        <dsp:cNvSpPr/>
      </dsp:nvSpPr>
      <dsp:spPr>
        <a:xfrm>
          <a:off x="7614687" y="441622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AEEE2-1BF9-482A-9775-55C7C52D94B5}">
      <dsp:nvSpPr>
        <dsp:cNvPr id="0" name=""/>
        <dsp:cNvSpPr/>
      </dsp:nvSpPr>
      <dsp:spPr>
        <a:xfrm>
          <a:off x="6700625" y="2325997"/>
          <a:ext cx="28125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 the past- what has been the consequence of trying to ignite feelings of envy in others towards something which I have that they might want? How has this affected my relationships with others?</a:t>
          </a:r>
        </a:p>
      </dsp:txBody>
      <dsp:txXfrm>
        <a:off x="6700625" y="2325997"/>
        <a:ext cx="2812500" cy="92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9DF7-4CE8-5D4F-97BC-93118E5D2074}">
      <dsp:nvSpPr>
        <dsp:cNvPr id="0" name=""/>
        <dsp:cNvSpPr/>
      </dsp:nvSpPr>
      <dsp:spPr>
        <a:xfrm>
          <a:off x="0" y="0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would I feel if I knew that someone else actively tried to cause harm to me because of the emotion of ‘envy’ towards me?</a:t>
          </a:r>
        </a:p>
      </dsp:txBody>
      <dsp:txXfrm>
        <a:off x="32418" y="32418"/>
        <a:ext cx="8094307" cy="1041985"/>
      </dsp:txXfrm>
    </dsp:sp>
    <dsp:sp modelId="{80A74F4A-C021-3842-9567-7B5FFA12C995}">
      <dsp:nvSpPr>
        <dsp:cNvPr id="0" name=""/>
        <dsp:cNvSpPr/>
      </dsp:nvSpPr>
      <dsp:spPr>
        <a:xfrm>
          <a:off x="819587" y="1291291"/>
          <a:ext cx="9288654" cy="11068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would I feel if this person was someone who I trusted, or a close family member?</a:t>
          </a:r>
        </a:p>
      </dsp:txBody>
      <dsp:txXfrm>
        <a:off x="852005" y="1323709"/>
        <a:ext cx="7684797" cy="1041985"/>
      </dsp:txXfrm>
    </dsp:sp>
    <dsp:sp modelId="{9B691397-39DA-C24E-9B2C-16803AA2C13F}">
      <dsp:nvSpPr>
        <dsp:cNvPr id="0" name=""/>
        <dsp:cNvSpPr/>
      </dsp:nvSpPr>
      <dsp:spPr>
        <a:xfrm>
          <a:off x="1639174" y="2582583"/>
          <a:ext cx="9288654" cy="1106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would this affect my relationship with that person?</a:t>
          </a:r>
        </a:p>
      </dsp:txBody>
      <dsp:txXfrm>
        <a:off x="1671592" y="2615001"/>
        <a:ext cx="7684797" cy="1041985"/>
      </dsp:txXfrm>
    </dsp:sp>
    <dsp:sp modelId="{F2E20D32-5AF4-8F4A-9E9C-D2EEEFE9C382}">
      <dsp:nvSpPr>
        <dsp:cNvPr id="0" name=""/>
        <dsp:cNvSpPr/>
      </dsp:nvSpPr>
      <dsp:spPr>
        <a:xfrm>
          <a:off x="8569220" y="839339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31092" y="839339"/>
        <a:ext cx="395689" cy="541373"/>
      </dsp:txXfrm>
    </dsp:sp>
    <dsp:sp modelId="{F6B44F45-8257-8243-91D5-72BF8EF11F1E}">
      <dsp:nvSpPr>
        <dsp:cNvPr id="0" name=""/>
        <dsp:cNvSpPr/>
      </dsp:nvSpPr>
      <dsp:spPr>
        <a:xfrm>
          <a:off x="9388807" y="2123252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550679" y="2123252"/>
        <a:ext cx="395689" cy="5413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A1986-04D9-6246-AAA2-E7A12A991372}">
      <dsp:nvSpPr>
        <dsp:cNvPr id="0" name=""/>
        <dsp:cNvSpPr/>
      </dsp:nvSpPr>
      <dsp:spPr>
        <a:xfrm>
          <a:off x="0" y="198126"/>
          <a:ext cx="9604375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Reflecting on my past behavior and experiences:</a:t>
          </a:r>
        </a:p>
      </dsp:txBody>
      <dsp:txXfrm>
        <a:off x="32784" y="230910"/>
        <a:ext cx="9538807" cy="606012"/>
      </dsp:txXfrm>
    </dsp:sp>
    <dsp:sp modelId="{A75B12FB-1953-A743-9FAB-20416267C273}">
      <dsp:nvSpPr>
        <dsp:cNvPr id="0" name=""/>
        <dsp:cNvSpPr/>
      </dsp:nvSpPr>
      <dsp:spPr>
        <a:xfrm>
          <a:off x="0" y="950347"/>
          <a:ext cx="9604375" cy="671580"/>
        </a:xfrm>
        <a:prstGeom prst="roundRect">
          <a:avLst/>
        </a:prstGeom>
        <a:gradFill rotWithShape="0">
          <a:gsLst>
            <a:gs pos="0">
              <a:schemeClr val="accent2">
                <a:hueOff val="2122154"/>
                <a:satOff val="3600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22154"/>
                <a:satOff val="3600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22154"/>
                <a:satOff val="3600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 I treat others how I myself want to be treated?</a:t>
          </a:r>
        </a:p>
      </dsp:txBody>
      <dsp:txXfrm>
        <a:off x="32784" y="983131"/>
        <a:ext cx="9538807" cy="606012"/>
      </dsp:txXfrm>
    </dsp:sp>
    <dsp:sp modelId="{D8CEE370-4252-D64B-9E10-652E89AD72A2}">
      <dsp:nvSpPr>
        <dsp:cNvPr id="0" name=""/>
        <dsp:cNvSpPr/>
      </dsp:nvSpPr>
      <dsp:spPr>
        <a:xfrm>
          <a:off x="0" y="1702567"/>
          <a:ext cx="9604375" cy="671580"/>
        </a:xfrm>
        <a:prstGeom prst="roundRect">
          <a:avLst/>
        </a:prstGeom>
        <a:gradFill rotWithShape="0">
          <a:gsLst>
            <a:gs pos="0">
              <a:schemeClr val="accent2">
                <a:hueOff val="4244308"/>
                <a:satOff val="7200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44308"/>
                <a:satOff val="7200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44308"/>
                <a:satOff val="7200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 I celebrate the success of others, as I would my own success?</a:t>
          </a:r>
        </a:p>
      </dsp:txBody>
      <dsp:txXfrm>
        <a:off x="32784" y="1735351"/>
        <a:ext cx="9538807" cy="606012"/>
      </dsp:txXfrm>
    </dsp:sp>
    <dsp:sp modelId="{7691D3C1-DF66-1C4A-8B39-7B8EABB40AE1}">
      <dsp:nvSpPr>
        <dsp:cNvPr id="0" name=""/>
        <dsp:cNvSpPr/>
      </dsp:nvSpPr>
      <dsp:spPr>
        <a:xfrm>
          <a:off x="0" y="2454787"/>
          <a:ext cx="9604375" cy="671580"/>
        </a:xfrm>
        <a:prstGeom prst="round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 I truly respect diversity, including that of my own?</a:t>
          </a:r>
        </a:p>
      </dsp:txBody>
      <dsp:txXfrm>
        <a:off x="32784" y="2487571"/>
        <a:ext cx="9538807" cy="6060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908C-66FA-F14C-BDE7-5B7F630CECAD}">
      <dsp:nvSpPr>
        <dsp:cNvPr id="0" name=""/>
        <dsp:cNvSpPr/>
      </dsp:nvSpPr>
      <dsp:spPr>
        <a:xfrm>
          <a:off x="0" y="36060"/>
          <a:ext cx="940589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Do others treat me the way they want to be treated?</a:t>
          </a:r>
        </a:p>
      </dsp:txBody>
      <dsp:txXfrm>
        <a:off x="35125" y="71185"/>
        <a:ext cx="9335641" cy="649299"/>
      </dsp:txXfrm>
    </dsp:sp>
    <dsp:sp modelId="{BDDCAF6D-A7AF-4248-8718-F69A9917F852}">
      <dsp:nvSpPr>
        <dsp:cNvPr id="0" name=""/>
        <dsp:cNvSpPr/>
      </dsp:nvSpPr>
      <dsp:spPr>
        <a:xfrm>
          <a:off x="0" y="842010"/>
          <a:ext cx="940589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Do others celebrate my success, as they would their own?</a:t>
          </a:r>
        </a:p>
      </dsp:txBody>
      <dsp:txXfrm>
        <a:off x="35125" y="877135"/>
        <a:ext cx="9335641" cy="649299"/>
      </dsp:txXfrm>
    </dsp:sp>
    <dsp:sp modelId="{9C2762C8-9771-8046-A1DA-C4AF22181B5A}">
      <dsp:nvSpPr>
        <dsp:cNvPr id="0" name=""/>
        <dsp:cNvSpPr/>
      </dsp:nvSpPr>
      <dsp:spPr>
        <a:xfrm>
          <a:off x="0" y="1647960"/>
          <a:ext cx="940589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Do others respect diversity, as well as their own?</a:t>
          </a:r>
        </a:p>
      </dsp:txBody>
      <dsp:txXfrm>
        <a:off x="35125" y="1683085"/>
        <a:ext cx="9335641" cy="6492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4ECA1-5A3B-4019-BC4E-DB7A37083238}">
      <dsp:nvSpPr>
        <dsp:cNvPr id="0" name=""/>
        <dsp:cNvSpPr/>
      </dsp:nvSpPr>
      <dsp:spPr>
        <a:xfrm>
          <a:off x="0" y="2246"/>
          <a:ext cx="5961345" cy="1138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AC482-5F6C-40C6-82E0-1A9E3161C8DB}">
      <dsp:nvSpPr>
        <dsp:cNvPr id="0" name=""/>
        <dsp:cNvSpPr/>
      </dsp:nvSpPr>
      <dsp:spPr>
        <a:xfrm>
          <a:off x="344474" y="258467"/>
          <a:ext cx="626317" cy="626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2BE5-64A6-4697-99FE-FF138CFDABC5}">
      <dsp:nvSpPr>
        <dsp:cNvPr id="0" name=""/>
        <dsp:cNvSpPr/>
      </dsp:nvSpPr>
      <dsp:spPr>
        <a:xfrm>
          <a:off x="1315266" y="2246"/>
          <a:ext cx="4646078" cy="113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9" tIns="120519" rIns="120519" bIns="12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I control the envy of others?</a:t>
          </a:r>
        </a:p>
      </dsp:txBody>
      <dsp:txXfrm>
        <a:off x="1315266" y="2246"/>
        <a:ext cx="4646078" cy="1138759"/>
      </dsp:txXfrm>
    </dsp:sp>
    <dsp:sp modelId="{B276596A-672E-40F0-B431-E436E80173E9}">
      <dsp:nvSpPr>
        <dsp:cNvPr id="0" name=""/>
        <dsp:cNvSpPr/>
      </dsp:nvSpPr>
      <dsp:spPr>
        <a:xfrm>
          <a:off x="0" y="1425695"/>
          <a:ext cx="5961345" cy="1138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7DEB1-5D3D-4276-9429-24E1304956C4}">
      <dsp:nvSpPr>
        <dsp:cNvPr id="0" name=""/>
        <dsp:cNvSpPr/>
      </dsp:nvSpPr>
      <dsp:spPr>
        <a:xfrm>
          <a:off x="344474" y="1681916"/>
          <a:ext cx="626317" cy="6263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EA7F5-6ECF-4427-948F-F52C9EC187D9}">
      <dsp:nvSpPr>
        <dsp:cNvPr id="0" name=""/>
        <dsp:cNvSpPr/>
      </dsp:nvSpPr>
      <dsp:spPr>
        <a:xfrm>
          <a:off x="1315266" y="1425695"/>
          <a:ext cx="4646078" cy="113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9" tIns="120519" rIns="120519" bIns="12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I control the thoughts and emotions of someone towards me?</a:t>
          </a:r>
        </a:p>
      </dsp:txBody>
      <dsp:txXfrm>
        <a:off x="1315266" y="1425695"/>
        <a:ext cx="4646078" cy="1138759"/>
      </dsp:txXfrm>
    </dsp:sp>
    <dsp:sp modelId="{1EFAAE87-F934-4649-B640-1BA556CE67DF}">
      <dsp:nvSpPr>
        <dsp:cNvPr id="0" name=""/>
        <dsp:cNvSpPr/>
      </dsp:nvSpPr>
      <dsp:spPr>
        <a:xfrm>
          <a:off x="0" y="2849144"/>
          <a:ext cx="5961345" cy="1138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96D1-E828-4636-B7F7-2ACFC6303FCE}">
      <dsp:nvSpPr>
        <dsp:cNvPr id="0" name=""/>
        <dsp:cNvSpPr/>
      </dsp:nvSpPr>
      <dsp:spPr>
        <a:xfrm>
          <a:off x="344474" y="3105365"/>
          <a:ext cx="626317" cy="6263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F2CB3-7A86-46F8-88DA-6D70E0FA1E77}">
      <dsp:nvSpPr>
        <dsp:cNvPr id="0" name=""/>
        <dsp:cNvSpPr/>
      </dsp:nvSpPr>
      <dsp:spPr>
        <a:xfrm>
          <a:off x="1315266" y="2849144"/>
          <a:ext cx="4646078" cy="113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9" tIns="120519" rIns="120519" bIns="12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I have a right to try to control others’ emotions?</a:t>
          </a:r>
        </a:p>
      </dsp:txBody>
      <dsp:txXfrm>
        <a:off x="1315266" y="2849144"/>
        <a:ext cx="4646078" cy="1138759"/>
      </dsp:txXfrm>
    </dsp:sp>
    <dsp:sp modelId="{AF814FA3-60A5-4E54-B829-23277064FC9F}">
      <dsp:nvSpPr>
        <dsp:cNvPr id="0" name=""/>
        <dsp:cNvSpPr/>
      </dsp:nvSpPr>
      <dsp:spPr>
        <a:xfrm>
          <a:off x="0" y="4272593"/>
          <a:ext cx="5961345" cy="11387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C7A6-5877-410C-BDAA-88D46BFD65BE}">
      <dsp:nvSpPr>
        <dsp:cNvPr id="0" name=""/>
        <dsp:cNvSpPr/>
      </dsp:nvSpPr>
      <dsp:spPr>
        <a:xfrm>
          <a:off x="344474" y="4528814"/>
          <a:ext cx="626317" cy="6263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B733F-6552-4399-986B-6B6999BEAB35}">
      <dsp:nvSpPr>
        <dsp:cNvPr id="0" name=""/>
        <dsp:cNvSpPr/>
      </dsp:nvSpPr>
      <dsp:spPr>
        <a:xfrm>
          <a:off x="1315266" y="4272593"/>
          <a:ext cx="4646078" cy="113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19" tIns="120519" rIns="120519" bIns="12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I want to take control of my own Envy? Why do I want to be in control of my own Envy?</a:t>
          </a:r>
        </a:p>
      </dsp:txBody>
      <dsp:txXfrm>
        <a:off x="1315266" y="4272593"/>
        <a:ext cx="4646078" cy="11387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60622-2E0F-A741-B4CF-2322D5E8F6E3}">
      <dsp:nvSpPr>
        <dsp:cNvPr id="0" name=""/>
        <dsp:cNvSpPr/>
      </dsp:nvSpPr>
      <dsp:spPr>
        <a:xfrm>
          <a:off x="0" y="3953044"/>
          <a:ext cx="5913437" cy="1297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 I willing to show respect for Life and for diversity?</a:t>
          </a:r>
        </a:p>
      </dsp:txBody>
      <dsp:txXfrm>
        <a:off x="0" y="3953044"/>
        <a:ext cx="5913437" cy="1297477"/>
      </dsp:txXfrm>
    </dsp:sp>
    <dsp:sp modelId="{ABCEFB81-A22E-6D4F-B67B-6CDE7E0BDC0F}">
      <dsp:nvSpPr>
        <dsp:cNvPr id="0" name=""/>
        <dsp:cNvSpPr/>
      </dsp:nvSpPr>
      <dsp:spPr>
        <a:xfrm rot="10800000">
          <a:off x="0" y="1976986"/>
          <a:ext cx="5913437" cy="1995520"/>
        </a:xfrm>
        <a:prstGeom prst="upArrowCallou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</a:t>
          </a:r>
          <a:r>
            <a:rPr lang="en-US" sz="2000" kern="1200" baseline="0" dirty="0"/>
            <a:t> I able to surrender to a Will Higher than my Own? And let go of the need to control?</a:t>
          </a:r>
          <a:endParaRPr lang="en-US" sz="2000" kern="1200" dirty="0"/>
        </a:p>
      </dsp:txBody>
      <dsp:txXfrm rot="10800000">
        <a:off x="0" y="1976986"/>
        <a:ext cx="5913437" cy="1296629"/>
      </dsp:txXfrm>
    </dsp:sp>
    <dsp:sp modelId="{70F3D63E-BF9D-9148-94EE-924E4C926EFB}">
      <dsp:nvSpPr>
        <dsp:cNvPr id="0" name=""/>
        <dsp:cNvSpPr/>
      </dsp:nvSpPr>
      <dsp:spPr>
        <a:xfrm rot="10800000">
          <a:off x="0" y="928"/>
          <a:ext cx="5913437" cy="1995520"/>
        </a:xfrm>
        <a:prstGeom prst="upArrowCallou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Gratitude: what have I got in my life which if I lost I would want back? Do I show true appreciation for my blessings by utilizing them in a way that helps others? </a:t>
          </a:r>
        </a:p>
      </dsp:txBody>
      <dsp:txXfrm rot="10800000">
        <a:off x="0" y="928"/>
        <a:ext cx="5913437" cy="1296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DB7FD-69BE-084D-8C2C-669534900AD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62C79-78AB-5749-A16C-DF3E7C402242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Is there anything in life that does not belong to me which I wish I had?</a:t>
          </a:r>
        </a:p>
      </dsp:txBody>
      <dsp:txXfrm>
        <a:off x="0" y="0"/>
        <a:ext cx="6492875" cy="2552700"/>
      </dsp:txXfrm>
    </dsp:sp>
    <dsp:sp modelId="{7C9385AF-44F3-5F4E-AA76-2A6A5B553D1B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6A55A-75C0-A84D-9FBF-EDEB2F50FD41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What emotions do I feel towards the people who have what I do not have?</a:t>
          </a:r>
        </a:p>
      </dsp:txBody>
      <dsp:txXfrm>
        <a:off x="0" y="2552700"/>
        <a:ext cx="6492875" cy="2552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0A8F0-7CA5-44A0-99FC-396844CE00BB}">
      <dsp:nvSpPr>
        <dsp:cNvPr id="0" name=""/>
        <dsp:cNvSpPr/>
      </dsp:nvSpPr>
      <dsp:spPr>
        <a:xfrm>
          <a:off x="695615" y="574852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867C8-C8DE-4960-8091-1E7106950E46}">
      <dsp:nvSpPr>
        <dsp:cNvPr id="0" name=""/>
        <dsp:cNvSpPr/>
      </dsp:nvSpPr>
      <dsp:spPr>
        <a:xfrm>
          <a:off x="1127053" y="1006290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C55BB-F42D-40EC-9811-90E27405C470}">
      <dsp:nvSpPr>
        <dsp:cNvPr id="0" name=""/>
        <dsp:cNvSpPr/>
      </dsp:nvSpPr>
      <dsp:spPr>
        <a:xfrm>
          <a:off x="48459" y="3229853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How do I feel when people who have what I wish belonged to me, are harmed in any way, or lose what they have?</a:t>
          </a:r>
        </a:p>
      </dsp:txBody>
      <dsp:txXfrm>
        <a:off x="48459" y="3229853"/>
        <a:ext cx="3318750" cy="720000"/>
      </dsp:txXfrm>
    </dsp:sp>
    <dsp:sp modelId="{806169D2-E092-40E8-98D6-BD5632795568}">
      <dsp:nvSpPr>
        <dsp:cNvPr id="0" name=""/>
        <dsp:cNvSpPr/>
      </dsp:nvSpPr>
      <dsp:spPr>
        <a:xfrm>
          <a:off x="4595146" y="574852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44F9E-73A7-44D0-A820-10B12BCCAEFD}">
      <dsp:nvSpPr>
        <dsp:cNvPr id="0" name=""/>
        <dsp:cNvSpPr/>
      </dsp:nvSpPr>
      <dsp:spPr>
        <a:xfrm>
          <a:off x="5026584" y="1006290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26770-86B2-438A-8884-3737C720AFCB}">
      <dsp:nvSpPr>
        <dsp:cNvPr id="0" name=""/>
        <dsp:cNvSpPr/>
      </dsp:nvSpPr>
      <dsp:spPr>
        <a:xfrm>
          <a:off x="3947990" y="3229853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Am I happy for those who have the things which I do not have?</a:t>
          </a:r>
        </a:p>
      </dsp:txBody>
      <dsp:txXfrm>
        <a:off x="3947990" y="3229853"/>
        <a:ext cx="33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6D7DE-626A-C040-9EE7-6EB92616C960}">
      <dsp:nvSpPr>
        <dsp:cNvPr id="0" name=""/>
        <dsp:cNvSpPr/>
      </dsp:nvSpPr>
      <dsp:spPr>
        <a:xfrm>
          <a:off x="788669" y="0"/>
          <a:ext cx="8938260" cy="43575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ED4C7-9FA8-C94F-BCE9-2C2CC448EC7F}">
      <dsp:nvSpPr>
        <dsp:cNvPr id="0" name=""/>
        <dsp:cNvSpPr/>
      </dsp:nvSpPr>
      <dsp:spPr>
        <a:xfrm>
          <a:off x="2888" y="1307257"/>
          <a:ext cx="1681571" cy="1743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Reflecting on the most recent time that I felt ‘envious’ of someone else:</a:t>
          </a:r>
        </a:p>
      </dsp:txBody>
      <dsp:txXfrm>
        <a:off x="84976" y="1389345"/>
        <a:ext cx="1517395" cy="1578833"/>
      </dsp:txXfrm>
    </dsp:sp>
    <dsp:sp modelId="{11E80E24-0543-AA41-A622-B658D2C2770B}">
      <dsp:nvSpPr>
        <dsp:cNvPr id="0" name=""/>
        <dsp:cNvSpPr/>
      </dsp:nvSpPr>
      <dsp:spPr>
        <a:xfrm>
          <a:off x="1768538" y="1307257"/>
          <a:ext cx="1681571" cy="1743009"/>
        </a:xfrm>
        <a:prstGeom prst="roundRect">
          <a:avLst/>
        </a:prstGeom>
        <a:solidFill>
          <a:schemeClr val="accent2">
            <a:hueOff val="1273292"/>
            <a:satOff val="2160"/>
            <a:lumOff val="-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Why did I feel envious?</a:t>
          </a:r>
        </a:p>
      </dsp:txBody>
      <dsp:txXfrm>
        <a:off x="1850626" y="1389345"/>
        <a:ext cx="1517395" cy="1578833"/>
      </dsp:txXfrm>
    </dsp:sp>
    <dsp:sp modelId="{CCA35A01-9FAE-2742-A634-34D98BF42142}">
      <dsp:nvSpPr>
        <dsp:cNvPr id="0" name=""/>
        <dsp:cNvSpPr/>
      </dsp:nvSpPr>
      <dsp:spPr>
        <a:xfrm>
          <a:off x="3534188" y="1307257"/>
          <a:ext cx="1681571" cy="1743009"/>
        </a:xfrm>
        <a:prstGeom prst="roundRect">
          <a:avLst/>
        </a:prstGeom>
        <a:solidFill>
          <a:schemeClr val="accent2">
            <a:hueOff val="2546585"/>
            <a:satOff val="4320"/>
            <a:lumOff val="-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did this make me feel? </a:t>
          </a:r>
        </a:p>
      </dsp:txBody>
      <dsp:txXfrm>
        <a:off x="3616276" y="1389345"/>
        <a:ext cx="1517395" cy="1578833"/>
      </dsp:txXfrm>
    </dsp:sp>
    <dsp:sp modelId="{139B81E0-7D26-A54A-BA21-282553A92E71}">
      <dsp:nvSpPr>
        <dsp:cNvPr id="0" name=""/>
        <dsp:cNvSpPr/>
      </dsp:nvSpPr>
      <dsp:spPr>
        <a:xfrm>
          <a:off x="5299839" y="1307257"/>
          <a:ext cx="1681571" cy="1743009"/>
        </a:xfrm>
        <a:prstGeom prst="roundRect">
          <a:avLst/>
        </a:prstGeom>
        <a:solidFill>
          <a:schemeClr val="accent2">
            <a:hueOff val="3819877"/>
            <a:satOff val="6480"/>
            <a:lumOff val="-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did this emotion effect my thoughts?</a:t>
          </a:r>
        </a:p>
      </dsp:txBody>
      <dsp:txXfrm>
        <a:off x="5381927" y="1389345"/>
        <a:ext cx="1517395" cy="1578833"/>
      </dsp:txXfrm>
    </dsp:sp>
    <dsp:sp modelId="{95434A8D-B0C1-044A-8364-72799E774F2B}">
      <dsp:nvSpPr>
        <dsp:cNvPr id="0" name=""/>
        <dsp:cNvSpPr/>
      </dsp:nvSpPr>
      <dsp:spPr>
        <a:xfrm>
          <a:off x="7065489" y="1307257"/>
          <a:ext cx="1681571" cy="1743009"/>
        </a:xfrm>
        <a:prstGeom prst="roundRect">
          <a:avLst/>
        </a:prstGeom>
        <a:solidFill>
          <a:schemeClr val="accent2">
            <a:hueOff val="5093169"/>
            <a:satOff val="8640"/>
            <a:lumOff val="-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did these emotions and thoughts effect my behavior?</a:t>
          </a:r>
        </a:p>
      </dsp:txBody>
      <dsp:txXfrm>
        <a:off x="7147577" y="1389345"/>
        <a:ext cx="1517395" cy="1578833"/>
      </dsp:txXfrm>
    </dsp:sp>
    <dsp:sp modelId="{955AFFFD-037E-6947-8FDE-D8D910AC70E6}">
      <dsp:nvSpPr>
        <dsp:cNvPr id="0" name=""/>
        <dsp:cNvSpPr/>
      </dsp:nvSpPr>
      <dsp:spPr>
        <a:xfrm>
          <a:off x="8831140" y="1307257"/>
          <a:ext cx="1681571" cy="1743009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Did my envy affect my relationship with that person?</a:t>
          </a:r>
        </a:p>
      </dsp:txBody>
      <dsp:txXfrm>
        <a:off x="8913228" y="1389345"/>
        <a:ext cx="1517395" cy="1578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A49BF-7B8B-4241-A418-F02A878D78A2}">
      <dsp:nvSpPr>
        <dsp:cNvPr id="0" name=""/>
        <dsp:cNvSpPr/>
      </dsp:nvSpPr>
      <dsp:spPr>
        <a:xfrm>
          <a:off x="718" y="183142"/>
          <a:ext cx="2802876" cy="16817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Reflecting upon a time when ‘my envy’ for someone else, affected our relationship.</a:t>
          </a:r>
        </a:p>
      </dsp:txBody>
      <dsp:txXfrm>
        <a:off x="718" y="183142"/>
        <a:ext cx="2802876" cy="1681726"/>
      </dsp:txXfrm>
    </dsp:sp>
    <dsp:sp modelId="{AD43CD82-0543-EB4B-A426-E13662145D4F}">
      <dsp:nvSpPr>
        <dsp:cNvPr id="0" name=""/>
        <dsp:cNvSpPr/>
      </dsp:nvSpPr>
      <dsp:spPr>
        <a:xfrm>
          <a:off x="3083883" y="183142"/>
          <a:ext cx="2802876" cy="1681726"/>
        </a:xfrm>
        <a:prstGeom prst="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Why did it affect our relationship?</a:t>
          </a:r>
        </a:p>
      </dsp:txBody>
      <dsp:txXfrm>
        <a:off x="3083883" y="183142"/>
        <a:ext cx="2802876" cy="1681726"/>
      </dsp:txXfrm>
    </dsp:sp>
    <dsp:sp modelId="{37947AFC-DD53-8D43-9F04-083A23753BA1}">
      <dsp:nvSpPr>
        <dsp:cNvPr id="0" name=""/>
        <dsp:cNvSpPr/>
      </dsp:nvSpPr>
      <dsp:spPr>
        <a:xfrm>
          <a:off x="1542301" y="2145156"/>
          <a:ext cx="2802876" cy="1681726"/>
        </a:xfrm>
        <a:prstGeom prst="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did my emotions, thoughts and behavior make the other person feel towards me?</a:t>
          </a:r>
        </a:p>
      </dsp:txBody>
      <dsp:txXfrm>
        <a:off x="1542301" y="2145156"/>
        <a:ext cx="2802876" cy="1681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1845-4FB2-B349-9FAD-2DEA4DB03FF1}">
      <dsp:nvSpPr>
        <dsp:cNvPr id="0" name=""/>
        <dsp:cNvSpPr/>
      </dsp:nvSpPr>
      <dsp:spPr>
        <a:xfrm>
          <a:off x="0" y="191062"/>
          <a:ext cx="588747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 I feel that to ‘envy’ another is beneficial to me or another person?</a:t>
          </a:r>
        </a:p>
      </dsp:txBody>
      <dsp:txXfrm>
        <a:off x="56315" y="247377"/>
        <a:ext cx="5774849" cy="1040990"/>
      </dsp:txXfrm>
    </dsp:sp>
    <dsp:sp modelId="{2E9BD5B8-1AC7-464F-A942-DF7907E1096E}">
      <dsp:nvSpPr>
        <dsp:cNvPr id="0" name=""/>
        <dsp:cNvSpPr/>
      </dsp:nvSpPr>
      <dsp:spPr>
        <a:xfrm>
          <a:off x="0" y="1428202"/>
          <a:ext cx="5887479" cy="1153620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IF yes- how and why?</a:t>
          </a:r>
        </a:p>
      </dsp:txBody>
      <dsp:txXfrm>
        <a:off x="56315" y="1484517"/>
        <a:ext cx="5774849" cy="1040990"/>
      </dsp:txXfrm>
    </dsp:sp>
    <dsp:sp modelId="{0F374956-4795-244F-B513-5BD8CD7FB011}">
      <dsp:nvSpPr>
        <dsp:cNvPr id="0" name=""/>
        <dsp:cNvSpPr/>
      </dsp:nvSpPr>
      <dsp:spPr>
        <a:xfrm>
          <a:off x="0" y="2665342"/>
          <a:ext cx="5887479" cy="115362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IF no- how and why?</a:t>
          </a:r>
        </a:p>
      </dsp:txBody>
      <dsp:txXfrm>
        <a:off x="56315" y="2721657"/>
        <a:ext cx="5774849" cy="1040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B578F-3019-334D-AB3E-892973F4DAF7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 I recall any incident where my feeling of envy towards someone else has led to me causing intentional harm to that individual?</a:t>
          </a:r>
        </a:p>
      </dsp:txBody>
      <dsp:txXfrm>
        <a:off x="821" y="1776404"/>
        <a:ext cx="3327201" cy="2395585"/>
      </dsp:txXfrm>
    </dsp:sp>
    <dsp:sp modelId="{7FDE223A-85DC-6046-9243-3957EE2599B4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3D87D489-5F36-2140-B43E-75C3B476A0DC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I feel remorse about this? If so- why?</a:t>
          </a:r>
        </a:p>
      </dsp:txBody>
      <dsp:txXfrm>
        <a:off x="3594199" y="1776404"/>
        <a:ext cx="3327201" cy="2395585"/>
      </dsp:txXfrm>
    </dsp:sp>
    <dsp:sp modelId="{09A0E782-A39D-EF4A-9DFE-242EB3821D18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84ACE05C-E0B5-FF47-B7BA-E706E3C94825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has this taught me about the emotion of ‘envy?’</a:t>
          </a:r>
        </a:p>
      </dsp:txBody>
      <dsp:txXfrm>
        <a:off x="7187576" y="1776404"/>
        <a:ext cx="3327201" cy="2395585"/>
      </dsp:txXfrm>
    </dsp:sp>
    <dsp:sp modelId="{E6BF75A9-8B30-1E4A-896A-502CBA4C1563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B72C0-C262-44C0-B7C5-CAE460790309}">
      <dsp:nvSpPr>
        <dsp:cNvPr id="0" name=""/>
        <dsp:cNvSpPr/>
      </dsp:nvSpPr>
      <dsp:spPr>
        <a:xfrm>
          <a:off x="893759" y="1739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533D1-6495-4868-8898-9FD4B1BF4814}">
      <dsp:nvSpPr>
        <dsp:cNvPr id="0" name=""/>
        <dsp:cNvSpPr/>
      </dsp:nvSpPr>
      <dsp:spPr>
        <a:xfrm>
          <a:off x="1007743" y="115724"/>
          <a:ext cx="314814" cy="314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F454F-8C6C-4B91-A330-A83E77F8147F}">
      <dsp:nvSpPr>
        <dsp:cNvPr id="0" name=""/>
        <dsp:cNvSpPr/>
      </dsp:nvSpPr>
      <dsp:spPr>
        <a:xfrm>
          <a:off x="1552854" y="1739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Why Do I feel envy?</a:t>
          </a:r>
        </a:p>
      </dsp:txBody>
      <dsp:txXfrm>
        <a:off x="1552854" y="1739"/>
        <a:ext cx="1279420" cy="542784"/>
      </dsp:txXfrm>
    </dsp:sp>
    <dsp:sp modelId="{DF4A42B2-C993-4220-B09B-E201BEC26094}">
      <dsp:nvSpPr>
        <dsp:cNvPr id="0" name=""/>
        <dsp:cNvSpPr/>
      </dsp:nvSpPr>
      <dsp:spPr>
        <a:xfrm>
          <a:off x="3055204" y="1739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0B148-FCC5-4228-8923-406F10169E38}">
      <dsp:nvSpPr>
        <dsp:cNvPr id="0" name=""/>
        <dsp:cNvSpPr/>
      </dsp:nvSpPr>
      <dsp:spPr>
        <a:xfrm>
          <a:off x="3169188" y="115724"/>
          <a:ext cx="314814" cy="314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51428-5BA6-49C7-89E9-46E626532EA8}">
      <dsp:nvSpPr>
        <dsp:cNvPr id="0" name=""/>
        <dsp:cNvSpPr/>
      </dsp:nvSpPr>
      <dsp:spPr>
        <a:xfrm>
          <a:off x="3714299" y="1739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I feel truly loved? Unconditionally?</a:t>
          </a:r>
        </a:p>
      </dsp:txBody>
      <dsp:txXfrm>
        <a:off x="3714299" y="1739"/>
        <a:ext cx="1279420" cy="542784"/>
      </dsp:txXfrm>
    </dsp:sp>
    <dsp:sp modelId="{79ED99F8-D83D-4FFA-8439-67FC9F041886}">
      <dsp:nvSpPr>
        <dsp:cNvPr id="0" name=""/>
        <dsp:cNvSpPr/>
      </dsp:nvSpPr>
      <dsp:spPr>
        <a:xfrm>
          <a:off x="893759" y="1156326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D9D4E-D526-4DF4-AD1C-6E92384145C5}">
      <dsp:nvSpPr>
        <dsp:cNvPr id="0" name=""/>
        <dsp:cNvSpPr/>
      </dsp:nvSpPr>
      <dsp:spPr>
        <a:xfrm>
          <a:off x="1007743" y="1270311"/>
          <a:ext cx="314814" cy="314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2A394-CB41-4349-9EEB-EC32DE37D4DE}">
      <dsp:nvSpPr>
        <dsp:cNvPr id="0" name=""/>
        <dsp:cNvSpPr/>
      </dsp:nvSpPr>
      <dsp:spPr>
        <a:xfrm>
          <a:off x="1552854" y="1156326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I feel truly wanted for being me?</a:t>
          </a:r>
        </a:p>
      </dsp:txBody>
      <dsp:txXfrm>
        <a:off x="1552854" y="1156326"/>
        <a:ext cx="1279420" cy="542784"/>
      </dsp:txXfrm>
    </dsp:sp>
    <dsp:sp modelId="{FC224746-4925-4E32-889F-DE25C1D5A643}">
      <dsp:nvSpPr>
        <dsp:cNvPr id="0" name=""/>
        <dsp:cNvSpPr/>
      </dsp:nvSpPr>
      <dsp:spPr>
        <a:xfrm>
          <a:off x="3055204" y="1156326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952BB-B439-480C-A592-3FAF1119D0AD}">
      <dsp:nvSpPr>
        <dsp:cNvPr id="0" name=""/>
        <dsp:cNvSpPr/>
      </dsp:nvSpPr>
      <dsp:spPr>
        <a:xfrm>
          <a:off x="3169188" y="1270311"/>
          <a:ext cx="314814" cy="3148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E8F62-DA78-4F3E-A906-F8F5B7695258}">
      <dsp:nvSpPr>
        <dsp:cNvPr id="0" name=""/>
        <dsp:cNvSpPr/>
      </dsp:nvSpPr>
      <dsp:spPr>
        <a:xfrm>
          <a:off x="3714299" y="1156326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I feel truly understood and listened to?</a:t>
          </a:r>
        </a:p>
      </dsp:txBody>
      <dsp:txXfrm>
        <a:off x="3714299" y="1156326"/>
        <a:ext cx="1279420" cy="542784"/>
      </dsp:txXfrm>
    </dsp:sp>
    <dsp:sp modelId="{FBFA3493-3DCA-4FC1-B7C0-6FB09B4F4B85}">
      <dsp:nvSpPr>
        <dsp:cNvPr id="0" name=""/>
        <dsp:cNvSpPr/>
      </dsp:nvSpPr>
      <dsp:spPr>
        <a:xfrm>
          <a:off x="893759" y="2310913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F8C7F-C824-4573-B537-C23E424982CF}">
      <dsp:nvSpPr>
        <dsp:cNvPr id="0" name=""/>
        <dsp:cNvSpPr/>
      </dsp:nvSpPr>
      <dsp:spPr>
        <a:xfrm>
          <a:off x="1007743" y="2424898"/>
          <a:ext cx="314814" cy="3148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106F7-92C4-41AF-9845-DA76FB46C78A}">
      <dsp:nvSpPr>
        <dsp:cNvPr id="0" name=""/>
        <dsp:cNvSpPr/>
      </dsp:nvSpPr>
      <dsp:spPr>
        <a:xfrm>
          <a:off x="1552854" y="2310913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I feel truly appreciated for what I do to help others?</a:t>
          </a:r>
        </a:p>
      </dsp:txBody>
      <dsp:txXfrm>
        <a:off x="1552854" y="2310913"/>
        <a:ext cx="1279420" cy="542784"/>
      </dsp:txXfrm>
    </dsp:sp>
    <dsp:sp modelId="{4470F380-3B16-4CB8-A982-C8C72F93D687}">
      <dsp:nvSpPr>
        <dsp:cNvPr id="0" name=""/>
        <dsp:cNvSpPr/>
      </dsp:nvSpPr>
      <dsp:spPr>
        <a:xfrm>
          <a:off x="3055204" y="2310913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8B59-A7D1-4CD1-9C43-E981FFD560CD}">
      <dsp:nvSpPr>
        <dsp:cNvPr id="0" name=""/>
        <dsp:cNvSpPr/>
      </dsp:nvSpPr>
      <dsp:spPr>
        <a:xfrm>
          <a:off x="3169188" y="2424898"/>
          <a:ext cx="314814" cy="3148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55EC0-4108-43BC-8102-80A50532B5BF}">
      <dsp:nvSpPr>
        <dsp:cNvPr id="0" name=""/>
        <dsp:cNvSpPr/>
      </dsp:nvSpPr>
      <dsp:spPr>
        <a:xfrm>
          <a:off x="3714299" y="2310913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 I blame myself for any lack of the above? Am I insecure ? </a:t>
          </a:r>
        </a:p>
      </dsp:txBody>
      <dsp:txXfrm>
        <a:off x="3714299" y="2310913"/>
        <a:ext cx="1279420" cy="542784"/>
      </dsp:txXfrm>
    </dsp:sp>
    <dsp:sp modelId="{B59C59C8-E93E-4774-B3E3-8B122688284F}">
      <dsp:nvSpPr>
        <dsp:cNvPr id="0" name=""/>
        <dsp:cNvSpPr/>
      </dsp:nvSpPr>
      <dsp:spPr>
        <a:xfrm>
          <a:off x="893759" y="3465501"/>
          <a:ext cx="542784" cy="54278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DAB4C-79CE-4F16-AFB5-4C72EC208427}">
      <dsp:nvSpPr>
        <dsp:cNvPr id="0" name=""/>
        <dsp:cNvSpPr/>
      </dsp:nvSpPr>
      <dsp:spPr>
        <a:xfrm>
          <a:off x="1007743" y="3579485"/>
          <a:ext cx="314814" cy="31481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6EF91-432B-44BC-9A38-BAD82283EDDE}">
      <dsp:nvSpPr>
        <dsp:cNvPr id="0" name=""/>
        <dsp:cNvSpPr/>
      </dsp:nvSpPr>
      <dsp:spPr>
        <a:xfrm>
          <a:off x="1552854" y="3465501"/>
          <a:ext cx="1279420" cy="54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Am I worthy of forgiveness?</a:t>
          </a:r>
        </a:p>
      </dsp:txBody>
      <dsp:txXfrm>
        <a:off x="1552854" y="3465501"/>
        <a:ext cx="1279420" cy="5427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F4B8-994F-4328-94AA-D17C1F30069C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266AD-C3A2-4BCF-9E90-96D05D8A7911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838FE-8AD2-4502-BCD1-970BEE75CB26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Have I ever been so in love with someone in a relationship that I ‘envied’ the idea of that person spending time with someone else? Did I ever exert behavior towards that person that may have made them feel ‘controlled?’. </a:t>
          </a:r>
        </a:p>
      </dsp:txBody>
      <dsp:txXfrm>
        <a:off x="1529865" y="566"/>
        <a:ext cx="4383571" cy="1324558"/>
      </dsp:txXfrm>
    </dsp:sp>
    <dsp:sp modelId="{7DBFCF84-0328-4CB0-A386-4E0C96875E4B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F0CA4-4405-4FEC-BE80-B98018AC3602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E0A4F-9AD1-4D76-964F-97ADBC3DD4AA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ON Reflection- how much was my envy here to do with my own insecurity? </a:t>
          </a:r>
        </a:p>
      </dsp:txBody>
      <dsp:txXfrm>
        <a:off x="1529865" y="1656264"/>
        <a:ext cx="4383571" cy="1324558"/>
      </dsp:txXfrm>
    </dsp:sp>
    <dsp:sp modelId="{4BB5E15C-82C0-4072-BD31-D874B513DBFE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DE5CD-2373-4566-B4EA-2FEF48B4AEA1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57ECF-C28C-46B6-AF6B-0C8B2D6CF731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do I understand by ‘True Love?’</a:t>
          </a:r>
        </a:p>
      </dsp:txBody>
      <dsp:txXfrm>
        <a:off x="1529865" y="3311963"/>
        <a:ext cx="4383571" cy="132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34B2-C11A-8D4D-AED9-6418927A6C0F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4B3F-9D0E-3B4F-804E-4BF99F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A6339-3203-4981-ADB1-7E4DAFBB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7282A-9D00-3A42-8031-A9311C8D9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My Envy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F020-A8EE-2B48-B12D-7B8E7804A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My Responsibility</a:t>
            </a:r>
            <a:endParaRPr lang="en-US" sz="2000" dirty="0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DDE67-2587-F142-BC4B-E822B943250C}"/>
              </a:ext>
            </a:extLst>
          </p:cNvPr>
          <p:cNvSpPr txBox="1"/>
          <p:nvPr/>
        </p:nvSpPr>
        <p:spPr>
          <a:xfrm>
            <a:off x="1662545" y="5023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99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C76F5B-C609-40E2-8C73-261B125C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0" r="24074" b="-2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426B5-AE2C-A84D-A5B4-AB18064E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My Envy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2344C1AD-5D2B-4AAA-834B-ACF6BD9E7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585981"/>
              </p:ext>
            </p:extLst>
          </p:nvPr>
        </p:nvGraphicFramePr>
        <p:xfrm>
          <a:off x="841248" y="2209800"/>
          <a:ext cx="5887479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88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3E5B-9728-944C-ACC2-FF333300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My Envy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E120C6-CFBC-4E1A-A53B-5E6DF328C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16178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72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6BE8-05A7-0A49-94A8-A8017661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Envy of others towards me…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72413C-5FAE-4140-9835-ABD602FA9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28915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21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AC493-B111-784B-AE99-123AB5CF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Envy of others towards me…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981EE21-A82B-4AC6-8F00-459678F3B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1736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65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31791-7E27-BF4E-9BCA-43451D15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Envy of others towards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51FA-6D43-8E4A-A41C-179BB20C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Have I ever been in a relationship where I felt ‘controlled’ by my partner? How much did the emotion of ‘envy’ play in this? </a:t>
            </a:r>
          </a:p>
          <a:p>
            <a:endParaRPr lang="en-US" sz="2000"/>
          </a:p>
          <a:p>
            <a:r>
              <a:rPr lang="en-US" sz="2000"/>
              <a:t>How did this emotion of envy affect our relationship? </a:t>
            </a:r>
          </a:p>
          <a:p>
            <a:endParaRPr lang="en-US" sz="2000"/>
          </a:p>
          <a:p>
            <a:r>
              <a:rPr lang="en-US" sz="2000"/>
              <a:t>Does the ‘envy’ of others towards me make me feel loved and wanted?</a:t>
            </a:r>
          </a:p>
          <a:p>
            <a:endParaRPr lang="en-US" sz="2000"/>
          </a:p>
          <a:p>
            <a:r>
              <a:rPr lang="en-US" sz="2000"/>
              <a:t>What do I understand by ‘True Love?’</a:t>
            </a:r>
          </a:p>
        </p:txBody>
      </p:sp>
    </p:spTree>
    <p:extLst>
      <p:ext uri="{BB962C8B-B14F-4D97-AF65-F5344CB8AC3E}">
        <p14:creationId xmlns:p14="http://schemas.microsoft.com/office/powerpoint/2010/main" val="246446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F05D1-14C5-B74A-8C05-43772E39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Envy of others towards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1051-2492-7346-93B9-9C0DC110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What do I wish upon my envier? </a:t>
            </a:r>
          </a:p>
          <a:p>
            <a:endParaRPr lang="en-US" sz="2000"/>
          </a:p>
          <a:p>
            <a:r>
              <a:rPr lang="en-US" sz="2000"/>
              <a:t>Do I curse those that envy me and those who wish me harm?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Am I able to pray for and bless those who curse me? </a:t>
            </a:r>
          </a:p>
          <a:p>
            <a:endParaRPr lang="en-US" sz="2000"/>
          </a:p>
          <a:p>
            <a:r>
              <a:rPr lang="en-US" sz="2000"/>
              <a:t>Why do I feel like this?</a:t>
            </a:r>
          </a:p>
        </p:txBody>
      </p:sp>
    </p:spTree>
    <p:extLst>
      <p:ext uri="{BB962C8B-B14F-4D97-AF65-F5344CB8AC3E}">
        <p14:creationId xmlns:p14="http://schemas.microsoft.com/office/powerpoint/2010/main" val="30913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B7CD-6FDC-4B44-AC9D-3A9564F1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Myself as an example to others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AE93F-A2C6-4B12-AE72-20A5A98E3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92072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38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F08E-E506-A04A-B3CA-0EAC2130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anchor="ctr">
            <a:normAutofit/>
          </a:bodyPr>
          <a:lstStyle/>
          <a:p>
            <a:r>
              <a:rPr lang="en-US" dirty="0"/>
              <a:t>Others as an example to 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ED9717-480E-4C3B-A26D-78854835DC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464991"/>
          <a:ext cx="9405891" cy="240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26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F6D6D-E5A3-F449-BC32-E270DC8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Taking control of My Envy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45B0D5-D7A2-4A2C-853A-5C607B897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4406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73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57FD-D8B9-114A-91B7-8ACE0845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How can I overcome My Envy?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BD9BE5-5C2A-416D-8E4F-FC9806634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39147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0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E5270-23A2-4D41-B213-E6FDDC347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916" b="105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5693D-E725-544D-AB07-8A6682CC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My Envy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FD6297-AAC7-47E0-B332-97556E611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4908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972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28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60C38-4D76-614B-A898-BD934532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6611012" cy="189352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How can I be protected from the envy of others towards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E850-2831-6548-AB81-92308FC3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6611012" cy="2941544"/>
          </a:xfrm>
        </p:spPr>
        <p:txBody>
          <a:bodyPr>
            <a:normAutofit/>
          </a:bodyPr>
          <a:lstStyle/>
          <a:p>
            <a:r>
              <a:rPr lang="en-US" sz="1400" dirty="0"/>
              <a:t>Things I can try….</a:t>
            </a:r>
          </a:p>
          <a:p>
            <a:r>
              <a:rPr lang="en-US" sz="1400" dirty="0"/>
              <a:t>Trying to overcome my Envy of others</a:t>
            </a:r>
          </a:p>
          <a:p>
            <a:r>
              <a:rPr lang="en-US" sz="1400" dirty="0"/>
              <a:t>My Patience towards others</a:t>
            </a:r>
          </a:p>
          <a:p>
            <a:r>
              <a:rPr lang="en-US" sz="1400" dirty="0"/>
              <a:t>My Forgiveness towards others</a:t>
            </a:r>
          </a:p>
          <a:p>
            <a:r>
              <a:rPr lang="en-US" sz="1400" dirty="0"/>
              <a:t>My Loving kindness: repay evil intention with compassion and love</a:t>
            </a:r>
          </a:p>
          <a:p>
            <a:r>
              <a:rPr lang="en-US" sz="1400" dirty="0"/>
              <a:t>My Humility: avoiding boasting and showing off</a:t>
            </a:r>
          </a:p>
          <a:p>
            <a:r>
              <a:rPr lang="en-US" sz="1400" dirty="0"/>
              <a:t>Wishing well for the success of others</a:t>
            </a:r>
          </a:p>
          <a:p>
            <a:r>
              <a:rPr lang="en-US" sz="1400" dirty="0"/>
              <a:t>My Empathy towards others</a:t>
            </a:r>
          </a:p>
          <a:p>
            <a:r>
              <a:rPr lang="en-US" sz="1400" dirty="0"/>
              <a:t>Seeking Truth with a sincere heart</a:t>
            </a:r>
          </a:p>
        </p:txBody>
      </p:sp>
    </p:spTree>
    <p:extLst>
      <p:ext uri="{BB962C8B-B14F-4D97-AF65-F5344CB8AC3E}">
        <p14:creationId xmlns:p14="http://schemas.microsoft.com/office/powerpoint/2010/main" val="171447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D3406-A96F-EB42-82B6-BA9681D9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My Envy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519F73-A895-4B08-9F04-76ED2113B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9418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49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D6828-7652-8D4D-954F-7E95BFB6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My Envy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1EB16D-558F-4D85-B28B-3CD1D07B9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526441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07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73F17-E74B-DB42-9645-DAEDACF9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My Envy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9A35A4-1F13-46B2-BEC1-DDAC805B1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8728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86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3DB5A-6E06-4088-AA68-63476B485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5" r="297" b="2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161F1-D927-834D-84DD-7B82A434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My Envy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3AF670-13B5-44DB-B247-E3E78F7DB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769441"/>
              </p:ext>
            </p:extLst>
          </p:nvPr>
        </p:nvGraphicFramePr>
        <p:xfrm>
          <a:off x="841248" y="2209800"/>
          <a:ext cx="5887479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5617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89724A-EC13-48C4-8844-B294BC5A6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8" r="12301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7D399-8DC5-544B-A776-F847042D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My Envy</a:t>
            </a: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ED9476-BE21-425E-938C-87B85CA93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758976"/>
              </p:ext>
            </p:extLst>
          </p:nvPr>
        </p:nvGraphicFramePr>
        <p:xfrm>
          <a:off x="841248" y="2209800"/>
          <a:ext cx="5887479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69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12174-3C68-4B42-8812-A85FA87D6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47" b="10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927D1C-A920-4046-8930-F7972E53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Envy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60840-AD4C-4AB2-8F98-B9741921D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408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768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AE1D6-3591-474E-941F-98E6C3D6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088"/>
            <a:ext cx="4277264" cy="2862729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My Envy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AD25-FB29-D444-A6D3-4EF95CC9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978" y="1338724"/>
            <a:ext cx="4583821" cy="4415146"/>
          </a:xfrm>
        </p:spPr>
        <p:txBody>
          <a:bodyPr anchor="ctr">
            <a:normAutofit/>
          </a:bodyPr>
          <a:lstStyle/>
          <a:p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How much of my envy stems from wanting to ‘have’ and possess that which does not belong to me? </a:t>
            </a:r>
          </a:p>
          <a:p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How much of my envy stems from the emotion of ‘lust?’</a:t>
            </a:r>
          </a:p>
          <a:p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How much of my envy stems from my desire to have ‘power?’</a:t>
            </a:r>
          </a:p>
          <a:p>
            <a:endParaRPr lang="en-US" sz="1900">
              <a:solidFill>
                <a:schemeClr val="bg1"/>
              </a:solidFill>
            </a:endParaRPr>
          </a:p>
          <a:p>
            <a:r>
              <a:rPr lang="en-US" sz="1900">
                <a:solidFill>
                  <a:schemeClr val="bg1"/>
                </a:solidFill>
              </a:rPr>
              <a:t> How much of my envy stems from my need to ‘control’?</a:t>
            </a:r>
          </a:p>
          <a:p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0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1056</Words>
  <Application>Microsoft Macintosh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My Envy</vt:lpstr>
      <vt:lpstr>My Envy</vt:lpstr>
      <vt:lpstr>My Envy</vt:lpstr>
      <vt:lpstr>My Envy</vt:lpstr>
      <vt:lpstr>My Envy</vt:lpstr>
      <vt:lpstr>My Envy</vt:lpstr>
      <vt:lpstr>My Envy</vt:lpstr>
      <vt:lpstr>My Envy</vt:lpstr>
      <vt:lpstr>My Envy</vt:lpstr>
      <vt:lpstr>My Envy</vt:lpstr>
      <vt:lpstr>My Envy</vt:lpstr>
      <vt:lpstr>The Envy of others towards me…</vt:lpstr>
      <vt:lpstr>The Envy of others towards me…</vt:lpstr>
      <vt:lpstr>The Envy of others towards me…</vt:lpstr>
      <vt:lpstr>The Envy of others towards me…</vt:lpstr>
      <vt:lpstr>Myself as an example to others</vt:lpstr>
      <vt:lpstr>Others as an example to me</vt:lpstr>
      <vt:lpstr>Taking control of My Envy</vt:lpstr>
      <vt:lpstr>How can I overcome My Envy?</vt:lpstr>
      <vt:lpstr>How can I be protected from the envy of others towards 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Envy</dc:title>
  <dc:creator>Lale Tuncer</dc:creator>
  <cp:lastModifiedBy>Lale Tuncer</cp:lastModifiedBy>
  <cp:revision>2</cp:revision>
  <dcterms:created xsi:type="dcterms:W3CDTF">2021-01-21T09:47:26Z</dcterms:created>
  <dcterms:modified xsi:type="dcterms:W3CDTF">2021-01-21T09:53:44Z</dcterms:modified>
</cp:coreProperties>
</file>